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34" r:id="rId2"/>
    <p:sldId id="270" r:id="rId3"/>
    <p:sldId id="306" r:id="rId4"/>
    <p:sldId id="274" r:id="rId5"/>
    <p:sldId id="273" r:id="rId6"/>
    <p:sldId id="275" r:id="rId7"/>
    <p:sldId id="307" r:id="rId8"/>
    <p:sldId id="291" r:id="rId9"/>
    <p:sldId id="288" r:id="rId10"/>
    <p:sldId id="276" r:id="rId11"/>
    <p:sldId id="311" r:id="rId12"/>
    <p:sldId id="309" r:id="rId13"/>
    <p:sldId id="310" r:id="rId14"/>
    <p:sldId id="327" r:id="rId15"/>
    <p:sldId id="308" r:id="rId16"/>
    <p:sldId id="341" r:id="rId17"/>
    <p:sldId id="302" r:id="rId18"/>
    <p:sldId id="325" r:id="rId19"/>
    <p:sldId id="329" r:id="rId20"/>
    <p:sldId id="330" r:id="rId21"/>
    <p:sldId id="331" r:id="rId22"/>
    <p:sldId id="332" r:id="rId23"/>
    <p:sldId id="316" r:id="rId24"/>
    <p:sldId id="317" r:id="rId25"/>
    <p:sldId id="333" r:id="rId26"/>
    <p:sldId id="264" r:id="rId27"/>
    <p:sldId id="321" r:id="rId28"/>
    <p:sldId id="323" r:id="rId29"/>
    <p:sldId id="259" r:id="rId30"/>
    <p:sldId id="312" r:id="rId31"/>
    <p:sldId id="326" r:id="rId32"/>
    <p:sldId id="313" r:id="rId33"/>
    <p:sldId id="314" r:id="rId34"/>
    <p:sldId id="266" r:id="rId35"/>
    <p:sldId id="268" r:id="rId36"/>
    <p:sldId id="339" r:id="rId37"/>
    <p:sldId id="335" r:id="rId38"/>
    <p:sldId id="336" r:id="rId39"/>
    <p:sldId id="337"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1" autoAdjust="0"/>
    <p:restoredTop sz="98804" autoAdjust="0"/>
  </p:normalViewPr>
  <p:slideViewPr>
    <p:cSldViewPr>
      <p:cViewPr>
        <p:scale>
          <a:sx n="60" d="100"/>
          <a:sy n="60" d="100"/>
        </p:scale>
        <p:origin x="-2040" y="-8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ata10.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s>
</file>

<file path=ppt/diagrams/_rels/data16.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image" Target="../media/image13.png"/></Relationships>
</file>

<file path=ppt/diagrams/_rels/data18.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s>
</file>

<file path=ppt/diagrams/_rels/data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image" Target="../media/image19.png"/><Relationship Id="rId2" Type="http://schemas.openxmlformats.org/officeDocument/2006/relationships/image" Target="../media/image20.png"/></Relationships>
</file>

<file path=ppt/diagrams/_rels/data6.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image" Target="../media/image13.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s>
</file>

<file path=ppt/diagrams/_rels/drawing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image" Target="../media/image19.png"/><Relationship Id="rId2" Type="http://schemas.openxmlformats.org/officeDocument/2006/relationships/image" Target="../media/image20.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C6762B-2D20-4D27-8FE0-A7F8A88EAB46}"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s-ES"/>
        </a:p>
      </dgm:t>
    </dgm:pt>
    <dgm:pt modelId="{31B29051-20FB-4E93-993C-34E6B148AE9F}">
      <dgm:prSet custT="1"/>
      <dgm:spPr/>
      <dgm:t>
        <a:bodyPr/>
        <a:lstStyle/>
        <a:p>
          <a:pPr rtl="0"/>
          <a:r>
            <a:rPr lang="fr-FR" sz="8800" b="1" dirty="0" smtClean="0"/>
            <a:t>Diarrhée</a:t>
          </a:r>
          <a:r>
            <a:rPr lang="fr-FR" sz="4100" b="1" dirty="0" smtClean="0"/>
            <a:t/>
          </a:r>
          <a:br>
            <a:rPr lang="fr-FR" sz="4100" b="1" dirty="0" smtClean="0"/>
          </a:br>
          <a:endParaRPr lang="es-ES" sz="4100" dirty="0"/>
        </a:p>
      </dgm:t>
    </dgm:pt>
    <dgm:pt modelId="{B2584ECB-0A6F-4D12-B596-2519D9354760}" type="parTrans" cxnId="{39E60C7A-B077-4107-B49F-61EBB3F80880}">
      <dgm:prSet/>
      <dgm:spPr/>
      <dgm:t>
        <a:bodyPr/>
        <a:lstStyle/>
        <a:p>
          <a:endParaRPr lang="es-ES"/>
        </a:p>
      </dgm:t>
    </dgm:pt>
    <dgm:pt modelId="{586BC798-32F5-4865-8F27-18707F6A378D}" type="sibTrans" cxnId="{39E60C7A-B077-4107-B49F-61EBB3F80880}">
      <dgm:prSet/>
      <dgm:spPr/>
      <dgm:t>
        <a:bodyPr/>
        <a:lstStyle/>
        <a:p>
          <a:endParaRPr lang="es-ES"/>
        </a:p>
      </dgm:t>
    </dgm:pt>
    <dgm:pt modelId="{D8984B57-83ED-4783-A2C2-8395F0B81DB3}" type="pres">
      <dgm:prSet presAssocID="{47C6762B-2D20-4D27-8FE0-A7F8A88EAB46}" presName="Name0" presStyleCnt="0">
        <dgm:presLayoutVars>
          <dgm:dir/>
          <dgm:resizeHandles val="exact"/>
        </dgm:presLayoutVars>
      </dgm:prSet>
      <dgm:spPr/>
      <dgm:t>
        <a:bodyPr/>
        <a:lstStyle/>
        <a:p>
          <a:endParaRPr lang="es-ES"/>
        </a:p>
      </dgm:t>
    </dgm:pt>
    <dgm:pt modelId="{B94A46AD-A824-4DA3-B51D-6EDF4AB13ABB}" type="pres">
      <dgm:prSet presAssocID="{31B29051-20FB-4E93-993C-34E6B148AE9F}" presName="composite" presStyleCnt="0"/>
      <dgm:spPr/>
    </dgm:pt>
    <dgm:pt modelId="{C0A14CBD-8BFF-4E4C-8868-23E4EAC2E968}" type="pres">
      <dgm:prSet presAssocID="{31B29051-20FB-4E93-993C-34E6B148AE9F}" presName="rect1" presStyleLbl="bgShp" presStyleIdx="0" presStyleCnt="1" custLinFactNeighborX="596" custLinFactNeighborY="4769"/>
      <dgm:spPr>
        <a:blipFill rotWithShape="1">
          <a:blip xmlns:r="http://schemas.openxmlformats.org/officeDocument/2006/relationships" r:embed="rId1"/>
          <a:stretch>
            <a:fillRect/>
          </a:stretch>
        </a:blipFill>
      </dgm:spPr>
    </dgm:pt>
    <dgm:pt modelId="{9EC887DD-66C0-4EE2-82DE-AC5E254CEDAA}" type="pres">
      <dgm:prSet presAssocID="{31B29051-20FB-4E93-993C-34E6B148AE9F}" presName="rect2" presStyleLbl="trBgShp" presStyleIdx="0" presStyleCnt="1">
        <dgm:presLayoutVars>
          <dgm:bulletEnabled val="1"/>
        </dgm:presLayoutVars>
      </dgm:prSet>
      <dgm:spPr/>
      <dgm:t>
        <a:bodyPr/>
        <a:lstStyle/>
        <a:p>
          <a:endParaRPr lang="es-ES"/>
        </a:p>
      </dgm:t>
    </dgm:pt>
  </dgm:ptLst>
  <dgm:cxnLst>
    <dgm:cxn modelId="{11C12D98-5D53-DD4E-A29B-B365AF36BDF2}" type="presOf" srcId="{47C6762B-2D20-4D27-8FE0-A7F8A88EAB46}" destId="{D8984B57-83ED-4783-A2C2-8395F0B81DB3}" srcOrd="0" destOrd="0" presId="urn:microsoft.com/office/officeart/2008/layout/BendingPictureSemiTransparentText"/>
    <dgm:cxn modelId="{39E60C7A-B077-4107-B49F-61EBB3F80880}" srcId="{47C6762B-2D20-4D27-8FE0-A7F8A88EAB46}" destId="{31B29051-20FB-4E93-993C-34E6B148AE9F}" srcOrd="0" destOrd="0" parTransId="{B2584ECB-0A6F-4D12-B596-2519D9354760}" sibTransId="{586BC798-32F5-4865-8F27-18707F6A378D}"/>
    <dgm:cxn modelId="{02923CF2-43B0-CE44-AA7D-84308FDB0B67}" type="presOf" srcId="{31B29051-20FB-4E93-993C-34E6B148AE9F}" destId="{9EC887DD-66C0-4EE2-82DE-AC5E254CEDAA}" srcOrd="0" destOrd="0" presId="urn:microsoft.com/office/officeart/2008/layout/BendingPictureSemiTransparentText"/>
    <dgm:cxn modelId="{1515CBA2-9172-944C-86B5-72A7E897C5F7}" type="presParOf" srcId="{D8984B57-83ED-4783-A2C2-8395F0B81DB3}" destId="{B94A46AD-A824-4DA3-B51D-6EDF4AB13ABB}" srcOrd="0" destOrd="0" presId="urn:microsoft.com/office/officeart/2008/layout/BendingPictureSemiTransparentText"/>
    <dgm:cxn modelId="{D55DCE49-F4B7-0348-91E6-6D031F8ACCCD}" type="presParOf" srcId="{B94A46AD-A824-4DA3-B51D-6EDF4AB13ABB}" destId="{C0A14CBD-8BFF-4E4C-8868-23E4EAC2E968}" srcOrd="0" destOrd="0" presId="urn:microsoft.com/office/officeart/2008/layout/BendingPictureSemiTransparentText"/>
    <dgm:cxn modelId="{E93B3F08-B73E-8A4E-AD95-04D009131B1D}" type="presParOf" srcId="{B94A46AD-A824-4DA3-B51D-6EDF4AB13ABB}" destId="{9EC887DD-66C0-4EE2-82DE-AC5E254CEDAA}"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DAEFE2-6F6B-4768-A580-5A7B38E0E396}" type="doc">
      <dgm:prSet loTypeId="urn:microsoft.com/office/officeart/2008/layout/PictureAccentList" loCatId="list" qsTypeId="urn:microsoft.com/office/officeart/2005/8/quickstyle/simple1" qsCatId="simple" csTypeId="urn:microsoft.com/office/officeart/2005/8/colors/colorful3" csCatId="colorful" phldr="1"/>
      <dgm:spPr/>
      <dgm:t>
        <a:bodyPr/>
        <a:lstStyle/>
        <a:p>
          <a:endParaRPr lang="es-ES"/>
        </a:p>
      </dgm:t>
    </dgm:pt>
    <dgm:pt modelId="{A0690E84-0390-4698-98B1-D76EA33A6701}">
      <dgm:prSet/>
      <dgm:spPr/>
      <dgm:t>
        <a:bodyPr/>
        <a:lstStyle/>
        <a:p>
          <a:pPr rtl="0"/>
          <a:r>
            <a:rPr lang="fr-FR" dirty="0" smtClean="0"/>
            <a:t>Combien de selles par jour?</a:t>
          </a:r>
          <a:endParaRPr lang="es-ES" dirty="0"/>
        </a:p>
      </dgm:t>
    </dgm:pt>
    <dgm:pt modelId="{278A7E8E-6B3B-4E54-A028-B99EFE645EE3}" type="parTrans" cxnId="{364675F7-723A-48E8-A568-0B12BCD66C03}">
      <dgm:prSet/>
      <dgm:spPr/>
      <dgm:t>
        <a:bodyPr/>
        <a:lstStyle/>
        <a:p>
          <a:endParaRPr lang="es-ES"/>
        </a:p>
      </dgm:t>
    </dgm:pt>
    <dgm:pt modelId="{E72EB5F8-37EA-4995-9117-0E8260550F4D}" type="sibTrans" cxnId="{364675F7-723A-48E8-A568-0B12BCD66C03}">
      <dgm:prSet/>
      <dgm:spPr/>
      <dgm:t>
        <a:bodyPr/>
        <a:lstStyle/>
        <a:p>
          <a:endParaRPr lang="es-ES"/>
        </a:p>
      </dgm:t>
    </dgm:pt>
    <dgm:pt modelId="{B7398068-09F3-4D86-878E-78F631B33E45}">
      <dgm:prSet/>
      <dgm:spPr/>
      <dgm:t>
        <a:bodyPr/>
        <a:lstStyle/>
        <a:p>
          <a:pPr rtl="0"/>
          <a:r>
            <a:rPr lang="fr-FR" dirty="0" smtClean="0"/>
            <a:t>Y a-t-il du sang dans les selles?</a:t>
          </a:r>
          <a:endParaRPr lang="es-ES" dirty="0"/>
        </a:p>
      </dgm:t>
    </dgm:pt>
    <dgm:pt modelId="{647B7D45-F050-4C68-A128-4304DFEECB36}" type="parTrans" cxnId="{25ED64AC-AD7C-46F1-B36D-AC260BC3E65A}">
      <dgm:prSet/>
      <dgm:spPr/>
      <dgm:t>
        <a:bodyPr/>
        <a:lstStyle/>
        <a:p>
          <a:endParaRPr lang="es-ES"/>
        </a:p>
      </dgm:t>
    </dgm:pt>
    <dgm:pt modelId="{51819ABE-5D82-421A-B2AE-1BF00AF1BB68}" type="sibTrans" cxnId="{25ED64AC-AD7C-46F1-B36D-AC260BC3E65A}">
      <dgm:prSet/>
      <dgm:spPr/>
      <dgm:t>
        <a:bodyPr/>
        <a:lstStyle/>
        <a:p>
          <a:endParaRPr lang="es-ES"/>
        </a:p>
      </dgm:t>
    </dgm:pt>
    <dgm:pt modelId="{CAC2F26F-2EA7-4065-8DDA-267BCADBB5B0}">
      <dgm:prSet/>
      <dgm:spPr/>
      <dgm:t>
        <a:bodyPr/>
        <a:lstStyle/>
        <a:p>
          <a:pPr rtl="0"/>
          <a:r>
            <a:rPr lang="fr-FR" b="1" dirty="0" smtClean="0"/>
            <a:t>Diarrh</a:t>
          </a:r>
          <a:r>
            <a:rPr lang="fr-FR" b="1" dirty="0" smtClean="0"/>
            <a:t>ée: demander</a:t>
          </a:r>
          <a:endParaRPr lang="es-ES" dirty="0"/>
        </a:p>
      </dgm:t>
    </dgm:pt>
    <dgm:pt modelId="{352729B8-90DE-4E40-9542-E51DBCC15382}" type="parTrans" cxnId="{98F1E73A-6E0A-4748-94BF-1A685CE4B9A2}">
      <dgm:prSet/>
      <dgm:spPr/>
      <dgm:t>
        <a:bodyPr/>
        <a:lstStyle/>
        <a:p>
          <a:endParaRPr lang="es-ES"/>
        </a:p>
      </dgm:t>
    </dgm:pt>
    <dgm:pt modelId="{11476250-7360-463E-AABB-A066AE5D260F}" type="sibTrans" cxnId="{98F1E73A-6E0A-4748-94BF-1A685CE4B9A2}">
      <dgm:prSet/>
      <dgm:spPr/>
      <dgm:t>
        <a:bodyPr/>
        <a:lstStyle/>
        <a:p>
          <a:endParaRPr lang="es-ES"/>
        </a:p>
      </dgm:t>
    </dgm:pt>
    <dgm:pt modelId="{43E50934-5560-41FF-A66C-A842FFF155DA}">
      <dgm:prSet/>
      <dgm:spPr/>
      <dgm:t>
        <a:bodyPr/>
        <a:lstStyle/>
        <a:p>
          <a:pPr rtl="0"/>
          <a:r>
            <a:rPr lang="fr-FR" dirty="0" smtClean="0"/>
            <a:t>Depuis combien de temps?</a:t>
          </a:r>
          <a:endParaRPr lang="es-ES" dirty="0"/>
        </a:p>
      </dgm:t>
    </dgm:pt>
    <dgm:pt modelId="{3786E653-540A-4E4E-AB9E-EA1D291053FE}" type="parTrans" cxnId="{A1F1AB8D-9719-4ABE-A201-648518E33B5C}">
      <dgm:prSet/>
      <dgm:spPr/>
      <dgm:t>
        <a:bodyPr/>
        <a:lstStyle/>
        <a:p>
          <a:endParaRPr lang="es-ES"/>
        </a:p>
      </dgm:t>
    </dgm:pt>
    <dgm:pt modelId="{AD139EDE-C5DF-47FF-BEC0-07B3F84708F7}" type="sibTrans" cxnId="{A1F1AB8D-9719-4ABE-A201-648518E33B5C}">
      <dgm:prSet/>
      <dgm:spPr/>
      <dgm:t>
        <a:bodyPr/>
        <a:lstStyle/>
        <a:p>
          <a:endParaRPr lang="es-ES"/>
        </a:p>
      </dgm:t>
    </dgm:pt>
    <dgm:pt modelId="{A382155B-7AD6-4211-8DDC-2E83FA5E17CF}" type="pres">
      <dgm:prSet presAssocID="{3FDAEFE2-6F6B-4768-A580-5A7B38E0E396}" presName="layout" presStyleCnt="0">
        <dgm:presLayoutVars>
          <dgm:chMax/>
          <dgm:chPref/>
          <dgm:dir/>
          <dgm:animOne val="branch"/>
          <dgm:animLvl val="lvl"/>
          <dgm:resizeHandles/>
        </dgm:presLayoutVars>
      </dgm:prSet>
      <dgm:spPr/>
      <dgm:t>
        <a:bodyPr/>
        <a:lstStyle/>
        <a:p>
          <a:endParaRPr lang="es-ES"/>
        </a:p>
      </dgm:t>
    </dgm:pt>
    <dgm:pt modelId="{B2237A92-A3C2-4BC6-A7CF-30E634918799}" type="pres">
      <dgm:prSet presAssocID="{CAC2F26F-2EA7-4065-8DDA-267BCADBB5B0}" presName="root" presStyleCnt="0">
        <dgm:presLayoutVars>
          <dgm:chMax/>
          <dgm:chPref val="4"/>
        </dgm:presLayoutVars>
      </dgm:prSet>
      <dgm:spPr/>
      <dgm:t>
        <a:bodyPr/>
        <a:lstStyle/>
        <a:p>
          <a:endParaRPr lang="es-ES"/>
        </a:p>
      </dgm:t>
    </dgm:pt>
    <dgm:pt modelId="{2C7A8892-039D-4892-A4C5-72E7E73EE4BE}" type="pres">
      <dgm:prSet presAssocID="{CAC2F26F-2EA7-4065-8DDA-267BCADBB5B0}" presName="rootComposite" presStyleCnt="0">
        <dgm:presLayoutVars/>
      </dgm:prSet>
      <dgm:spPr/>
      <dgm:t>
        <a:bodyPr/>
        <a:lstStyle/>
        <a:p>
          <a:endParaRPr lang="es-ES"/>
        </a:p>
      </dgm:t>
    </dgm:pt>
    <dgm:pt modelId="{86120F41-01F8-42E8-AEB6-DF89D1C3993E}" type="pres">
      <dgm:prSet presAssocID="{CAC2F26F-2EA7-4065-8DDA-267BCADBB5B0}" presName="rootText" presStyleLbl="node0" presStyleIdx="0" presStyleCnt="1">
        <dgm:presLayoutVars>
          <dgm:chMax/>
          <dgm:chPref val="4"/>
        </dgm:presLayoutVars>
      </dgm:prSet>
      <dgm:spPr/>
      <dgm:t>
        <a:bodyPr/>
        <a:lstStyle/>
        <a:p>
          <a:endParaRPr lang="es-ES"/>
        </a:p>
      </dgm:t>
    </dgm:pt>
    <dgm:pt modelId="{FD6631F9-B476-41DD-B2CC-C7E5D6378C10}" type="pres">
      <dgm:prSet presAssocID="{CAC2F26F-2EA7-4065-8DDA-267BCADBB5B0}" presName="childShape" presStyleCnt="0">
        <dgm:presLayoutVars>
          <dgm:chMax val="0"/>
          <dgm:chPref val="0"/>
        </dgm:presLayoutVars>
      </dgm:prSet>
      <dgm:spPr/>
      <dgm:t>
        <a:bodyPr/>
        <a:lstStyle/>
        <a:p>
          <a:endParaRPr lang="es-ES"/>
        </a:p>
      </dgm:t>
    </dgm:pt>
    <dgm:pt modelId="{9A94F77C-FA95-477A-B3A3-7956861D1832}" type="pres">
      <dgm:prSet presAssocID="{43E50934-5560-41FF-A66C-A842FFF155DA}" presName="childComposite" presStyleCnt="0">
        <dgm:presLayoutVars>
          <dgm:chMax val="0"/>
          <dgm:chPref val="0"/>
        </dgm:presLayoutVars>
      </dgm:prSet>
      <dgm:spPr/>
      <dgm:t>
        <a:bodyPr/>
        <a:lstStyle/>
        <a:p>
          <a:endParaRPr lang="es-ES"/>
        </a:p>
      </dgm:t>
    </dgm:pt>
    <dgm:pt modelId="{DC11CF56-F5DC-4026-B3CB-F8382DA5B51A}" type="pres">
      <dgm:prSet presAssocID="{43E50934-5560-41FF-A66C-A842FFF155DA}"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ES"/>
        </a:p>
      </dgm:t>
    </dgm:pt>
    <dgm:pt modelId="{5F7BEE15-2AAA-4E59-B069-CA09BC41C642}" type="pres">
      <dgm:prSet presAssocID="{43E50934-5560-41FF-A66C-A842FFF155DA}" presName="childText" presStyleLbl="lnNode1" presStyleIdx="0" presStyleCnt="3">
        <dgm:presLayoutVars>
          <dgm:chMax val="0"/>
          <dgm:chPref val="0"/>
          <dgm:bulletEnabled val="1"/>
        </dgm:presLayoutVars>
      </dgm:prSet>
      <dgm:spPr/>
      <dgm:t>
        <a:bodyPr/>
        <a:lstStyle/>
        <a:p>
          <a:endParaRPr lang="es-ES"/>
        </a:p>
      </dgm:t>
    </dgm:pt>
    <dgm:pt modelId="{A2855A1D-E28A-4D40-8A76-E312D735D516}" type="pres">
      <dgm:prSet presAssocID="{A0690E84-0390-4698-98B1-D76EA33A6701}" presName="childComposite" presStyleCnt="0">
        <dgm:presLayoutVars>
          <dgm:chMax val="0"/>
          <dgm:chPref val="0"/>
        </dgm:presLayoutVars>
      </dgm:prSet>
      <dgm:spPr/>
      <dgm:t>
        <a:bodyPr/>
        <a:lstStyle/>
        <a:p>
          <a:endParaRPr lang="es-ES"/>
        </a:p>
      </dgm:t>
    </dgm:pt>
    <dgm:pt modelId="{6A30FBE3-7548-4DCD-BD84-576D4DA25B09}" type="pres">
      <dgm:prSet presAssocID="{A0690E84-0390-4698-98B1-D76EA33A6701}"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ES"/>
        </a:p>
      </dgm:t>
    </dgm:pt>
    <dgm:pt modelId="{15F5B1AB-9A81-4914-9954-35FA17B24323}" type="pres">
      <dgm:prSet presAssocID="{A0690E84-0390-4698-98B1-D76EA33A6701}" presName="childText" presStyleLbl="lnNode1" presStyleIdx="1" presStyleCnt="3">
        <dgm:presLayoutVars>
          <dgm:chMax val="0"/>
          <dgm:chPref val="0"/>
          <dgm:bulletEnabled val="1"/>
        </dgm:presLayoutVars>
      </dgm:prSet>
      <dgm:spPr/>
      <dgm:t>
        <a:bodyPr/>
        <a:lstStyle/>
        <a:p>
          <a:endParaRPr lang="es-ES"/>
        </a:p>
      </dgm:t>
    </dgm:pt>
    <dgm:pt modelId="{4E729BFD-99CF-491F-B218-11CD765EB6FA}" type="pres">
      <dgm:prSet presAssocID="{B7398068-09F3-4D86-878E-78F631B33E45}" presName="childComposite" presStyleCnt="0">
        <dgm:presLayoutVars>
          <dgm:chMax val="0"/>
          <dgm:chPref val="0"/>
        </dgm:presLayoutVars>
      </dgm:prSet>
      <dgm:spPr/>
      <dgm:t>
        <a:bodyPr/>
        <a:lstStyle/>
        <a:p>
          <a:endParaRPr lang="es-ES"/>
        </a:p>
      </dgm:t>
    </dgm:pt>
    <dgm:pt modelId="{096916AF-E7DB-4542-A29F-1D72989F428B}" type="pres">
      <dgm:prSet presAssocID="{B7398068-09F3-4D86-878E-78F631B33E45}"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s-ES"/>
        </a:p>
      </dgm:t>
    </dgm:pt>
    <dgm:pt modelId="{5E0B3F8A-1A02-4160-987B-B5DB9BDBA495}" type="pres">
      <dgm:prSet presAssocID="{B7398068-09F3-4D86-878E-78F631B33E45}" presName="childText" presStyleLbl="lnNode1" presStyleIdx="2" presStyleCnt="3">
        <dgm:presLayoutVars>
          <dgm:chMax val="0"/>
          <dgm:chPref val="0"/>
          <dgm:bulletEnabled val="1"/>
        </dgm:presLayoutVars>
      </dgm:prSet>
      <dgm:spPr/>
      <dgm:t>
        <a:bodyPr/>
        <a:lstStyle/>
        <a:p>
          <a:endParaRPr lang="es-ES"/>
        </a:p>
      </dgm:t>
    </dgm:pt>
  </dgm:ptLst>
  <dgm:cxnLst>
    <dgm:cxn modelId="{197948A5-C121-48DE-85CC-0B54B79BCA6C}" type="presOf" srcId="{43E50934-5560-41FF-A66C-A842FFF155DA}" destId="{5F7BEE15-2AAA-4E59-B069-CA09BC41C642}" srcOrd="0" destOrd="0" presId="urn:microsoft.com/office/officeart/2008/layout/PictureAccentList"/>
    <dgm:cxn modelId="{51B8A2C9-8A77-4CD1-9EA8-FD41EE37539C}" type="presOf" srcId="{A0690E84-0390-4698-98B1-D76EA33A6701}" destId="{15F5B1AB-9A81-4914-9954-35FA17B24323}" srcOrd="0" destOrd="0" presId="urn:microsoft.com/office/officeart/2008/layout/PictureAccentList"/>
    <dgm:cxn modelId="{25ED64AC-AD7C-46F1-B36D-AC260BC3E65A}" srcId="{CAC2F26F-2EA7-4065-8DDA-267BCADBB5B0}" destId="{B7398068-09F3-4D86-878E-78F631B33E45}" srcOrd="2" destOrd="0" parTransId="{647B7D45-F050-4C68-A128-4304DFEECB36}" sibTransId="{51819ABE-5D82-421A-B2AE-1BF00AF1BB68}"/>
    <dgm:cxn modelId="{E16EB113-BA94-478D-BE9A-DDAF1DA63D7C}" type="presOf" srcId="{B7398068-09F3-4D86-878E-78F631B33E45}" destId="{5E0B3F8A-1A02-4160-987B-B5DB9BDBA495}" srcOrd="0" destOrd="0" presId="urn:microsoft.com/office/officeart/2008/layout/PictureAccentList"/>
    <dgm:cxn modelId="{7310421A-BCDB-401F-9028-B5BA16AC2267}" type="presOf" srcId="{3FDAEFE2-6F6B-4768-A580-5A7B38E0E396}" destId="{A382155B-7AD6-4211-8DDC-2E83FA5E17CF}" srcOrd="0" destOrd="0" presId="urn:microsoft.com/office/officeart/2008/layout/PictureAccentList"/>
    <dgm:cxn modelId="{98F1E73A-6E0A-4748-94BF-1A685CE4B9A2}" srcId="{3FDAEFE2-6F6B-4768-A580-5A7B38E0E396}" destId="{CAC2F26F-2EA7-4065-8DDA-267BCADBB5B0}" srcOrd="0" destOrd="0" parTransId="{352729B8-90DE-4E40-9542-E51DBCC15382}" sibTransId="{11476250-7360-463E-AABB-A066AE5D260F}"/>
    <dgm:cxn modelId="{364675F7-723A-48E8-A568-0B12BCD66C03}" srcId="{CAC2F26F-2EA7-4065-8DDA-267BCADBB5B0}" destId="{A0690E84-0390-4698-98B1-D76EA33A6701}" srcOrd="1" destOrd="0" parTransId="{278A7E8E-6B3B-4E54-A028-B99EFE645EE3}" sibTransId="{E72EB5F8-37EA-4995-9117-0E8260550F4D}"/>
    <dgm:cxn modelId="{A1F1AB8D-9719-4ABE-A201-648518E33B5C}" srcId="{CAC2F26F-2EA7-4065-8DDA-267BCADBB5B0}" destId="{43E50934-5560-41FF-A66C-A842FFF155DA}" srcOrd="0" destOrd="0" parTransId="{3786E653-540A-4E4E-AB9E-EA1D291053FE}" sibTransId="{AD139EDE-C5DF-47FF-BEC0-07B3F84708F7}"/>
    <dgm:cxn modelId="{EC289B0E-7876-47C0-8040-975409A11F0C}" type="presOf" srcId="{CAC2F26F-2EA7-4065-8DDA-267BCADBB5B0}" destId="{86120F41-01F8-42E8-AEB6-DF89D1C3993E}" srcOrd="0" destOrd="0" presId="urn:microsoft.com/office/officeart/2008/layout/PictureAccentList"/>
    <dgm:cxn modelId="{D97E5918-E513-4691-B4D8-97B590F4FBC5}" type="presParOf" srcId="{A382155B-7AD6-4211-8DDC-2E83FA5E17CF}" destId="{B2237A92-A3C2-4BC6-A7CF-30E634918799}" srcOrd="0" destOrd="0" presId="urn:microsoft.com/office/officeart/2008/layout/PictureAccentList"/>
    <dgm:cxn modelId="{D9FD4E71-D805-4B87-AD7F-C2541B0DB50B}" type="presParOf" srcId="{B2237A92-A3C2-4BC6-A7CF-30E634918799}" destId="{2C7A8892-039D-4892-A4C5-72E7E73EE4BE}" srcOrd="0" destOrd="0" presId="urn:microsoft.com/office/officeart/2008/layout/PictureAccentList"/>
    <dgm:cxn modelId="{B52AC8FC-5613-464A-A1F9-1EB5CE0F4EBE}" type="presParOf" srcId="{2C7A8892-039D-4892-A4C5-72E7E73EE4BE}" destId="{86120F41-01F8-42E8-AEB6-DF89D1C3993E}" srcOrd="0" destOrd="0" presId="urn:microsoft.com/office/officeart/2008/layout/PictureAccentList"/>
    <dgm:cxn modelId="{7C69F261-78E3-402E-83CF-AF2FDF0F7F0A}" type="presParOf" srcId="{B2237A92-A3C2-4BC6-A7CF-30E634918799}" destId="{FD6631F9-B476-41DD-B2CC-C7E5D6378C10}" srcOrd="1" destOrd="0" presId="urn:microsoft.com/office/officeart/2008/layout/PictureAccentList"/>
    <dgm:cxn modelId="{5BC4C02A-5DD2-49AF-BEC7-342F34FF9AC8}" type="presParOf" srcId="{FD6631F9-B476-41DD-B2CC-C7E5D6378C10}" destId="{9A94F77C-FA95-477A-B3A3-7956861D1832}" srcOrd="0" destOrd="0" presId="urn:microsoft.com/office/officeart/2008/layout/PictureAccentList"/>
    <dgm:cxn modelId="{7AED2F74-E3B0-4F78-B5F8-DEF6C257072C}" type="presParOf" srcId="{9A94F77C-FA95-477A-B3A3-7956861D1832}" destId="{DC11CF56-F5DC-4026-B3CB-F8382DA5B51A}" srcOrd="0" destOrd="0" presId="urn:microsoft.com/office/officeart/2008/layout/PictureAccentList"/>
    <dgm:cxn modelId="{DE8B06E3-3CF5-45D9-BB12-AA7FE58B568E}" type="presParOf" srcId="{9A94F77C-FA95-477A-B3A3-7956861D1832}" destId="{5F7BEE15-2AAA-4E59-B069-CA09BC41C642}" srcOrd="1" destOrd="0" presId="urn:microsoft.com/office/officeart/2008/layout/PictureAccentList"/>
    <dgm:cxn modelId="{934161E6-F445-441C-BB57-D1EF96C40D8F}" type="presParOf" srcId="{FD6631F9-B476-41DD-B2CC-C7E5D6378C10}" destId="{A2855A1D-E28A-4D40-8A76-E312D735D516}" srcOrd="1" destOrd="0" presId="urn:microsoft.com/office/officeart/2008/layout/PictureAccentList"/>
    <dgm:cxn modelId="{9CA4BFA6-844C-4C38-8A0E-6BB1E69B1BB3}" type="presParOf" srcId="{A2855A1D-E28A-4D40-8A76-E312D735D516}" destId="{6A30FBE3-7548-4DCD-BD84-576D4DA25B09}" srcOrd="0" destOrd="0" presId="urn:microsoft.com/office/officeart/2008/layout/PictureAccentList"/>
    <dgm:cxn modelId="{B3B83087-3B63-4934-BDD7-53C31D058142}" type="presParOf" srcId="{A2855A1D-E28A-4D40-8A76-E312D735D516}" destId="{15F5B1AB-9A81-4914-9954-35FA17B24323}" srcOrd="1" destOrd="0" presId="urn:microsoft.com/office/officeart/2008/layout/PictureAccentList"/>
    <dgm:cxn modelId="{4F3C62E0-6251-48D3-8F15-971F0EC888EC}" type="presParOf" srcId="{FD6631F9-B476-41DD-B2CC-C7E5D6378C10}" destId="{4E729BFD-99CF-491F-B218-11CD765EB6FA}" srcOrd="2" destOrd="0" presId="urn:microsoft.com/office/officeart/2008/layout/PictureAccentList"/>
    <dgm:cxn modelId="{0CD7D571-08FB-404B-99B3-AADF0F814C63}" type="presParOf" srcId="{4E729BFD-99CF-491F-B218-11CD765EB6FA}" destId="{096916AF-E7DB-4542-A29F-1D72989F428B}" srcOrd="0" destOrd="0" presId="urn:microsoft.com/office/officeart/2008/layout/PictureAccentList"/>
    <dgm:cxn modelId="{ADE2F0C8-39E8-4BB8-8C8D-32D11CD2ECAE}" type="presParOf" srcId="{4E729BFD-99CF-491F-B218-11CD765EB6FA}" destId="{5E0B3F8A-1A02-4160-987B-B5DB9BDBA495}"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BC117F-7033-45AE-B8B1-F58BACA26174}" type="doc">
      <dgm:prSet loTypeId="urn:microsoft.com/office/officeart/2005/8/layout/lProcess2" loCatId="relationship" qsTypeId="urn:microsoft.com/office/officeart/2005/8/quickstyle/simple2" qsCatId="simple" csTypeId="urn:microsoft.com/office/officeart/2005/8/colors/colorful2" csCatId="colorful" phldr="1"/>
      <dgm:spPr/>
      <dgm:t>
        <a:bodyPr/>
        <a:lstStyle/>
        <a:p>
          <a:endParaRPr lang="es-ES"/>
        </a:p>
      </dgm:t>
    </dgm:pt>
    <dgm:pt modelId="{68FBB714-A8A0-4F89-9195-86F0B94C8BA8}">
      <dgm:prSet/>
      <dgm:spPr/>
      <dgm:t>
        <a:bodyPr/>
        <a:lstStyle/>
        <a:p>
          <a:pPr rtl="0"/>
          <a:r>
            <a:rPr lang="fr-FR" b="1" dirty="0" smtClean="0"/>
            <a:t>Classer la diarrhée</a:t>
          </a:r>
          <a:endParaRPr lang="es-ES" dirty="0"/>
        </a:p>
      </dgm:t>
    </dgm:pt>
    <dgm:pt modelId="{C4D2746A-6786-44C7-B0A9-50D800ED5BB7}" type="parTrans" cxnId="{FCC09717-C849-4498-9F64-306A54EB560E}">
      <dgm:prSet/>
      <dgm:spPr/>
      <dgm:t>
        <a:bodyPr/>
        <a:lstStyle/>
        <a:p>
          <a:endParaRPr lang="es-ES"/>
        </a:p>
      </dgm:t>
    </dgm:pt>
    <dgm:pt modelId="{A500E2E6-4498-4ECF-B37D-88B1B02A8A69}" type="sibTrans" cxnId="{FCC09717-C849-4498-9F64-306A54EB560E}">
      <dgm:prSet/>
      <dgm:spPr/>
      <dgm:t>
        <a:bodyPr/>
        <a:lstStyle/>
        <a:p>
          <a:endParaRPr lang="es-ES"/>
        </a:p>
      </dgm:t>
    </dgm:pt>
    <dgm:pt modelId="{3C5476D0-F63F-4A30-8192-639804B6C735}">
      <dgm:prSet/>
      <dgm:spPr/>
      <dgm:t>
        <a:bodyPr/>
        <a:lstStyle/>
        <a:p>
          <a:pPr rtl="0"/>
          <a:r>
            <a:rPr lang="fr-FR" dirty="0" smtClean="0"/>
            <a:t>Diarrhée aigüe: plus de 3/jour et moins 14 jours</a:t>
          </a:r>
          <a:endParaRPr lang="es-ES" dirty="0"/>
        </a:p>
      </dgm:t>
    </dgm:pt>
    <dgm:pt modelId="{EDE38211-8514-4A4D-B172-EEEB9CDDED05}" type="parTrans" cxnId="{5C567CFF-8F12-476A-87A3-76FE1ACC7951}">
      <dgm:prSet/>
      <dgm:spPr/>
      <dgm:t>
        <a:bodyPr/>
        <a:lstStyle/>
        <a:p>
          <a:endParaRPr lang="es-ES"/>
        </a:p>
      </dgm:t>
    </dgm:pt>
    <dgm:pt modelId="{41D73605-B444-4EEF-8DE5-B8715C90F290}" type="sibTrans" cxnId="{5C567CFF-8F12-476A-87A3-76FE1ACC7951}">
      <dgm:prSet/>
      <dgm:spPr/>
      <dgm:t>
        <a:bodyPr/>
        <a:lstStyle/>
        <a:p>
          <a:endParaRPr lang="es-ES"/>
        </a:p>
      </dgm:t>
    </dgm:pt>
    <dgm:pt modelId="{D7829E2F-BEE3-4962-B55D-B25916A2F7CF}">
      <dgm:prSet/>
      <dgm:spPr/>
      <dgm:t>
        <a:bodyPr/>
        <a:lstStyle/>
        <a:p>
          <a:r>
            <a:rPr lang="fr-FR" dirty="0" smtClean="0"/>
            <a:t>Diarrhée persistent: plus de 3/jour et plus de   14 jours</a:t>
          </a:r>
        </a:p>
      </dgm:t>
    </dgm:pt>
    <dgm:pt modelId="{ECF10EC2-2271-4356-BE12-0D6B1558AD7E}" type="parTrans" cxnId="{BFB97AB8-B965-4185-92E2-0BE635D994ED}">
      <dgm:prSet/>
      <dgm:spPr/>
      <dgm:t>
        <a:bodyPr/>
        <a:lstStyle/>
        <a:p>
          <a:endParaRPr lang="es-ES"/>
        </a:p>
      </dgm:t>
    </dgm:pt>
    <dgm:pt modelId="{3EDC9811-3EA4-4402-AEDC-75CFE4818A22}" type="sibTrans" cxnId="{BFB97AB8-B965-4185-92E2-0BE635D994ED}">
      <dgm:prSet/>
      <dgm:spPr/>
      <dgm:t>
        <a:bodyPr/>
        <a:lstStyle/>
        <a:p>
          <a:endParaRPr lang="es-ES"/>
        </a:p>
      </dgm:t>
    </dgm:pt>
    <dgm:pt modelId="{AB46A19A-2D5A-4D19-8C8F-3C322D17B47C}">
      <dgm:prSet/>
      <dgm:spPr/>
      <dgm:t>
        <a:bodyPr/>
        <a:lstStyle/>
        <a:p>
          <a:r>
            <a:rPr lang="fr-FR" dirty="0" smtClean="0"/>
            <a:t>Dysenterie: sang dans les selles</a:t>
          </a:r>
        </a:p>
      </dgm:t>
    </dgm:pt>
    <dgm:pt modelId="{1A219D1A-5345-4ABA-85F1-8A4537ACA7FE}" type="parTrans" cxnId="{42B0ED77-2275-40CE-894F-849C4C28ACCE}">
      <dgm:prSet/>
      <dgm:spPr/>
      <dgm:t>
        <a:bodyPr/>
        <a:lstStyle/>
        <a:p>
          <a:endParaRPr lang="es-ES"/>
        </a:p>
      </dgm:t>
    </dgm:pt>
    <dgm:pt modelId="{DA672C09-3E40-40CF-9925-80076AF12D72}" type="sibTrans" cxnId="{42B0ED77-2275-40CE-894F-849C4C28ACCE}">
      <dgm:prSet/>
      <dgm:spPr/>
      <dgm:t>
        <a:bodyPr/>
        <a:lstStyle/>
        <a:p>
          <a:endParaRPr lang="es-ES"/>
        </a:p>
      </dgm:t>
    </dgm:pt>
    <dgm:pt modelId="{7ED603EB-B425-4BF9-AFA1-CC10B59FA246}" type="pres">
      <dgm:prSet presAssocID="{CBBC117F-7033-45AE-B8B1-F58BACA26174}" presName="theList" presStyleCnt="0">
        <dgm:presLayoutVars>
          <dgm:dir/>
          <dgm:animLvl val="lvl"/>
          <dgm:resizeHandles val="exact"/>
        </dgm:presLayoutVars>
      </dgm:prSet>
      <dgm:spPr/>
      <dgm:t>
        <a:bodyPr/>
        <a:lstStyle/>
        <a:p>
          <a:endParaRPr lang="es-ES"/>
        </a:p>
      </dgm:t>
    </dgm:pt>
    <dgm:pt modelId="{FD567A56-0367-48CA-B6B9-A0F03A90203E}" type="pres">
      <dgm:prSet presAssocID="{68FBB714-A8A0-4F89-9195-86F0B94C8BA8}" presName="compNode" presStyleCnt="0"/>
      <dgm:spPr/>
      <dgm:t>
        <a:bodyPr/>
        <a:lstStyle/>
        <a:p>
          <a:endParaRPr lang="es-ES"/>
        </a:p>
      </dgm:t>
    </dgm:pt>
    <dgm:pt modelId="{899E9174-5691-4DAC-9A06-64981B010885}" type="pres">
      <dgm:prSet presAssocID="{68FBB714-A8A0-4F89-9195-86F0B94C8BA8}" presName="aNode" presStyleLbl="bgShp" presStyleIdx="0" presStyleCnt="1"/>
      <dgm:spPr/>
      <dgm:t>
        <a:bodyPr/>
        <a:lstStyle/>
        <a:p>
          <a:endParaRPr lang="es-ES"/>
        </a:p>
      </dgm:t>
    </dgm:pt>
    <dgm:pt modelId="{55E2CEC0-C08A-46AE-AD96-A5DB0460739C}" type="pres">
      <dgm:prSet presAssocID="{68FBB714-A8A0-4F89-9195-86F0B94C8BA8}" presName="textNode" presStyleLbl="bgShp" presStyleIdx="0" presStyleCnt="1"/>
      <dgm:spPr/>
      <dgm:t>
        <a:bodyPr/>
        <a:lstStyle/>
        <a:p>
          <a:endParaRPr lang="es-ES"/>
        </a:p>
      </dgm:t>
    </dgm:pt>
    <dgm:pt modelId="{692D65D3-0F88-407B-A92B-34A4868B8CB4}" type="pres">
      <dgm:prSet presAssocID="{68FBB714-A8A0-4F89-9195-86F0B94C8BA8}" presName="compChildNode" presStyleCnt="0"/>
      <dgm:spPr/>
      <dgm:t>
        <a:bodyPr/>
        <a:lstStyle/>
        <a:p>
          <a:endParaRPr lang="es-ES"/>
        </a:p>
      </dgm:t>
    </dgm:pt>
    <dgm:pt modelId="{54035B94-8A5A-48F4-98E1-6F28F966CEE6}" type="pres">
      <dgm:prSet presAssocID="{68FBB714-A8A0-4F89-9195-86F0B94C8BA8}" presName="theInnerList" presStyleCnt="0"/>
      <dgm:spPr/>
      <dgm:t>
        <a:bodyPr/>
        <a:lstStyle/>
        <a:p>
          <a:endParaRPr lang="es-ES"/>
        </a:p>
      </dgm:t>
    </dgm:pt>
    <dgm:pt modelId="{BA428E4B-99FA-4173-8A34-088FCAADDF24}" type="pres">
      <dgm:prSet presAssocID="{3C5476D0-F63F-4A30-8192-639804B6C735}" presName="childNode" presStyleLbl="node1" presStyleIdx="0" presStyleCnt="3">
        <dgm:presLayoutVars>
          <dgm:bulletEnabled val="1"/>
        </dgm:presLayoutVars>
      </dgm:prSet>
      <dgm:spPr/>
      <dgm:t>
        <a:bodyPr/>
        <a:lstStyle/>
        <a:p>
          <a:endParaRPr lang="es-ES"/>
        </a:p>
      </dgm:t>
    </dgm:pt>
    <dgm:pt modelId="{9A198436-879D-47FB-926B-46B5A3342AF8}" type="pres">
      <dgm:prSet presAssocID="{3C5476D0-F63F-4A30-8192-639804B6C735}" presName="aSpace2" presStyleCnt="0"/>
      <dgm:spPr/>
      <dgm:t>
        <a:bodyPr/>
        <a:lstStyle/>
        <a:p>
          <a:endParaRPr lang="es-ES"/>
        </a:p>
      </dgm:t>
    </dgm:pt>
    <dgm:pt modelId="{AF72C922-BD5B-4D15-B3FE-0732F45A2F73}" type="pres">
      <dgm:prSet presAssocID="{D7829E2F-BEE3-4962-B55D-B25916A2F7CF}" presName="childNode" presStyleLbl="node1" presStyleIdx="1" presStyleCnt="3">
        <dgm:presLayoutVars>
          <dgm:bulletEnabled val="1"/>
        </dgm:presLayoutVars>
      </dgm:prSet>
      <dgm:spPr/>
      <dgm:t>
        <a:bodyPr/>
        <a:lstStyle/>
        <a:p>
          <a:endParaRPr lang="es-ES"/>
        </a:p>
      </dgm:t>
    </dgm:pt>
    <dgm:pt modelId="{39B96969-8AB6-4920-8E16-A13452669C45}" type="pres">
      <dgm:prSet presAssocID="{D7829E2F-BEE3-4962-B55D-B25916A2F7CF}" presName="aSpace2" presStyleCnt="0"/>
      <dgm:spPr/>
      <dgm:t>
        <a:bodyPr/>
        <a:lstStyle/>
        <a:p>
          <a:endParaRPr lang="es-ES"/>
        </a:p>
      </dgm:t>
    </dgm:pt>
    <dgm:pt modelId="{0628EA43-DD6F-4166-B52F-0683FF359985}" type="pres">
      <dgm:prSet presAssocID="{AB46A19A-2D5A-4D19-8C8F-3C322D17B47C}" presName="childNode" presStyleLbl="node1" presStyleIdx="2" presStyleCnt="3">
        <dgm:presLayoutVars>
          <dgm:bulletEnabled val="1"/>
        </dgm:presLayoutVars>
      </dgm:prSet>
      <dgm:spPr/>
      <dgm:t>
        <a:bodyPr/>
        <a:lstStyle/>
        <a:p>
          <a:endParaRPr lang="es-ES"/>
        </a:p>
      </dgm:t>
    </dgm:pt>
  </dgm:ptLst>
  <dgm:cxnLst>
    <dgm:cxn modelId="{D3338E5C-52BB-4AA4-8E74-B6AC11C8E391}" type="presOf" srcId="{3C5476D0-F63F-4A30-8192-639804B6C735}" destId="{BA428E4B-99FA-4173-8A34-088FCAADDF24}" srcOrd="0" destOrd="0" presId="urn:microsoft.com/office/officeart/2005/8/layout/lProcess2"/>
    <dgm:cxn modelId="{5C567CFF-8F12-476A-87A3-76FE1ACC7951}" srcId="{68FBB714-A8A0-4F89-9195-86F0B94C8BA8}" destId="{3C5476D0-F63F-4A30-8192-639804B6C735}" srcOrd="0" destOrd="0" parTransId="{EDE38211-8514-4A4D-B172-EEEB9CDDED05}" sibTransId="{41D73605-B444-4EEF-8DE5-B8715C90F290}"/>
    <dgm:cxn modelId="{BFB97AB8-B965-4185-92E2-0BE635D994ED}" srcId="{68FBB714-A8A0-4F89-9195-86F0B94C8BA8}" destId="{D7829E2F-BEE3-4962-B55D-B25916A2F7CF}" srcOrd="1" destOrd="0" parTransId="{ECF10EC2-2271-4356-BE12-0D6B1558AD7E}" sibTransId="{3EDC9811-3EA4-4402-AEDC-75CFE4818A22}"/>
    <dgm:cxn modelId="{AF2D961C-B943-4E99-AF49-25C59B85764B}" type="presOf" srcId="{AB46A19A-2D5A-4D19-8C8F-3C322D17B47C}" destId="{0628EA43-DD6F-4166-B52F-0683FF359985}" srcOrd="0" destOrd="0" presId="urn:microsoft.com/office/officeart/2005/8/layout/lProcess2"/>
    <dgm:cxn modelId="{A542C3AD-0356-4FE3-BFA1-CE6032F2B080}" type="presOf" srcId="{D7829E2F-BEE3-4962-B55D-B25916A2F7CF}" destId="{AF72C922-BD5B-4D15-B3FE-0732F45A2F73}" srcOrd="0" destOrd="0" presId="urn:microsoft.com/office/officeart/2005/8/layout/lProcess2"/>
    <dgm:cxn modelId="{FCC09717-C849-4498-9F64-306A54EB560E}" srcId="{CBBC117F-7033-45AE-B8B1-F58BACA26174}" destId="{68FBB714-A8A0-4F89-9195-86F0B94C8BA8}" srcOrd="0" destOrd="0" parTransId="{C4D2746A-6786-44C7-B0A9-50D800ED5BB7}" sibTransId="{A500E2E6-4498-4ECF-B37D-88B1B02A8A69}"/>
    <dgm:cxn modelId="{C733758F-99D0-4C5C-80A2-B4FBDEF1FC19}" type="presOf" srcId="{68FBB714-A8A0-4F89-9195-86F0B94C8BA8}" destId="{55E2CEC0-C08A-46AE-AD96-A5DB0460739C}" srcOrd="1" destOrd="0" presId="urn:microsoft.com/office/officeart/2005/8/layout/lProcess2"/>
    <dgm:cxn modelId="{42B0ED77-2275-40CE-894F-849C4C28ACCE}" srcId="{68FBB714-A8A0-4F89-9195-86F0B94C8BA8}" destId="{AB46A19A-2D5A-4D19-8C8F-3C322D17B47C}" srcOrd="2" destOrd="0" parTransId="{1A219D1A-5345-4ABA-85F1-8A4537ACA7FE}" sibTransId="{DA672C09-3E40-40CF-9925-80076AF12D72}"/>
    <dgm:cxn modelId="{03666473-57E7-41C8-B73B-1ECE58A777B4}" type="presOf" srcId="{CBBC117F-7033-45AE-B8B1-F58BACA26174}" destId="{7ED603EB-B425-4BF9-AFA1-CC10B59FA246}" srcOrd="0" destOrd="0" presId="urn:microsoft.com/office/officeart/2005/8/layout/lProcess2"/>
    <dgm:cxn modelId="{20F40DFA-3D7E-4047-ABCD-42D09B85E235}" type="presOf" srcId="{68FBB714-A8A0-4F89-9195-86F0B94C8BA8}" destId="{899E9174-5691-4DAC-9A06-64981B010885}" srcOrd="0" destOrd="0" presId="urn:microsoft.com/office/officeart/2005/8/layout/lProcess2"/>
    <dgm:cxn modelId="{B5E40225-A7ED-4EBC-B0CD-31B909AACA0A}" type="presParOf" srcId="{7ED603EB-B425-4BF9-AFA1-CC10B59FA246}" destId="{FD567A56-0367-48CA-B6B9-A0F03A90203E}" srcOrd="0" destOrd="0" presId="urn:microsoft.com/office/officeart/2005/8/layout/lProcess2"/>
    <dgm:cxn modelId="{727AD47F-575A-42FA-B28C-E43455FF0398}" type="presParOf" srcId="{FD567A56-0367-48CA-B6B9-A0F03A90203E}" destId="{899E9174-5691-4DAC-9A06-64981B010885}" srcOrd="0" destOrd="0" presId="urn:microsoft.com/office/officeart/2005/8/layout/lProcess2"/>
    <dgm:cxn modelId="{DFE375F3-56F8-4132-BA9C-DC2529B7F0B5}" type="presParOf" srcId="{FD567A56-0367-48CA-B6B9-A0F03A90203E}" destId="{55E2CEC0-C08A-46AE-AD96-A5DB0460739C}" srcOrd="1" destOrd="0" presId="urn:microsoft.com/office/officeart/2005/8/layout/lProcess2"/>
    <dgm:cxn modelId="{A22CFF76-16B2-403D-BF13-266437C6B9C5}" type="presParOf" srcId="{FD567A56-0367-48CA-B6B9-A0F03A90203E}" destId="{692D65D3-0F88-407B-A92B-34A4868B8CB4}" srcOrd="2" destOrd="0" presId="urn:microsoft.com/office/officeart/2005/8/layout/lProcess2"/>
    <dgm:cxn modelId="{95B67B57-7B68-4750-90AD-8D28BA1DF0D0}" type="presParOf" srcId="{692D65D3-0F88-407B-A92B-34A4868B8CB4}" destId="{54035B94-8A5A-48F4-98E1-6F28F966CEE6}" srcOrd="0" destOrd="0" presId="urn:microsoft.com/office/officeart/2005/8/layout/lProcess2"/>
    <dgm:cxn modelId="{6F7411D7-68F1-4FA4-9CDB-F6B514F8F5FD}" type="presParOf" srcId="{54035B94-8A5A-48F4-98E1-6F28F966CEE6}" destId="{BA428E4B-99FA-4173-8A34-088FCAADDF24}" srcOrd="0" destOrd="0" presId="urn:microsoft.com/office/officeart/2005/8/layout/lProcess2"/>
    <dgm:cxn modelId="{5AAD2775-9949-4E21-90BB-0B50B6B2EA0C}" type="presParOf" srcId="{54035B94-8A5A-48F4-98E1-6F28F966CEE6}" destId="{9A198436-879D-47FB-926B-46B5A3342AF8}" srcOrd="1" destOrd="0" presId="urn:microsoft.com/office/officeart/2005/8/layout/lProcess2"/>
    <dgm:cxn modelId="{D54A1A71-8B27-4CAD-ACD8-40D66A7B8849}" type="presParOf" srcId="{54035B94-8A5A-48F4-98E1-6F28F966CEE6}" destId="{AF72C922-BD5B-4D15-B3FE-0732F45A2F73}" srcOrd="2" destOrd="0" presId="urn:microsoft.com/office/officeart/2005/8/layout/lProcess2"/>
    <dgm:cxn modelId="{BA4905D7-0104-41C9-BE22-0A1EF01EA7F2}" type="presParOf" srcId="{54035B94-8A5A-48F4-98E1-6F28F966CEE6}" destId="{39B96969-8AB6-4920-8E16-A13452669C45}" srcOrd="3" destOrd="0" presId="urn:microsoft.com/office/officeart/2005/8/layout/lProcess2"/>
    <dgm:cxn modelId="{499B584F-27A9-4433-8CA1-8155B89A2A24}" type="presParOf" srcId="{54035B94-8A5A-48F4-98E1-6F28F966CEE6}" destId="{0628EA43-DD6F-4166-B52F-0683FF359985}"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27A525-CC84-41B7-AA08-DCF7C2D02CB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ES"/>
        </a:p>
      </dgm:t>
    </dgm:pt>
    <dgm:pt modelId="{AE447F40-A447-4D9A-9E73-0A9BC75F7C18}">
      <dgm:prSet/>
      <dgm:spPr>
        <a:solidFill>
          <a:schemeClr val="accent2"/>
        </a:solidFill>
      </dgm:spPr>
      <dgm:t>
        <a:bodyPr/>
        <a:lstStyle/>
        <a:p>
          <a:pPr rtl="0"/>
          <a:r>
            <a:rPr lang="fr-FR" dirty="0" smtClean="0"/>
            <a:t>Déshydratation sévère</a:t>
          </a:r>
          <a:endParaRPr lang="es-ES" dirty="0"/>
        </a:p>
      </dgm:t>
    </dgm:pt>
    <dgm:pt modelId="{F5CD4C83-105D-47EF-B9F4-C79E6007B116}" type="parTrans" cxnId="{4E3B0399-6359-4040-8204-88BA038C6A38}">
      <dgm:prSet/>
      <dgm:spPr/>
      <dgm:t>
        <a:bodyPr/>
        <a:lstStyle/>
        <a:p>
          <a:endParaRPr lang="es-ES"/>
        </a:p>
      </dgm:t>
    </dgm:pt>
    <dgm:pt modelId="{2BDFE3BC-833D-44E6-BF35-6749419BE242}" type="sibTrans" cxnId="{4E3B0399-6359-4040-8204-88BA038C6A38}">
      <dgm:prSet/>
      <dgm:spPr/>
      <dgm:t>
        <a:bodyPr/>
        <a:lstStyle/>
        <a:p>
          <a:endParaRPr lang="es-ES"/>
        </a:p>
      </dgm:t>
    </dgm:pt>
    <dgm:pt modelId="{D08E347C-5C46-44D4-B785-B6FDB1F4FB70}">
      <dgm:prSet/>
      <dgm:spPr/>
      <dgm:t>
        <a:bodyPr/>
        <a:lstStyle/>
        <a:p>
          <a:pPr rtl="0"/>
          <a:r>
            <a:rPr lang="fr-FR" smtClean="0"/>
            <a:t>Déshydratation moderée</a:t>
          </a:r>
          <a:endParaRPr lang="es-ES"/>
        </a:p>
      </dgm:t>
    </dgm:pt>
    <dgm:pt modelId="{9D6D5A2E-EBF0-4ACE-B4A2-C6B4C9DF4158}" type="parTrans" cxnId="{A34004C4-E989-47C3-AA51-902296CB68FE}">
      <dgm:prSet/>
      <dgm:spPr/>
      <dgm:t>
        <a:bodyPr/>
        <a:lstStyle/>
        <a:p>
          <a:endParaRPr lang="es-ES"/>
        </a:p>
      </dgm:t>
    </dgm:pt>
    <dgm:pt modelId="{1675676A-27EE-459A-AE93-A799168C9628}" type="sibTrans" cxnId="{A34004C4-E989-47C3-AA51-902296CB68FE}">
      <dgm:prSet/>
      <dgm:spPr/>
      <dgm:t>
        <a:bodyPr/>
        <a:lstStyle/>
        <a:p>
          <a:endParaRPr lang="es-ES"/>
        </a:p>
      </dgm:t>
    </dgm:pt>
    <dgm:pt modelId="{7DEB96E5-FDC4-47EC-AD7E-D3B9D70C2005}">
      <dgm:prSet/>
      <dgm:spPr>
        <a:solidFill>
          <a:srgbClr val="00B050"/>
        </a:solidFill>
      </dgm:spPr>
      <dgm:t>
        <a:bodyPr/>
        <a:lstStyle/>
        <a:p>
          <a:pPr rtl="0"/>
          <a:r>
            <a:rPr lang="fr-FR" dirty="0" smtClean="0"/>
            <a:t>Pas de déshydratation</a:t>
          </a:r>
          <a:endParaRPr lang="es-ES" dirty="0"/>
        </a:p>
      </dgm:t>
    </dgm:pt>
    <dgm:pt modelId="{07E28089-FCD4-4B81-B3F6-75FAFC1E5AF3}" type="parTrans" cxnId="{DCBAC675-1891-40CB-B5DF-9642567B13AC}">
      <dgm:prSet/>
      <dgm:spPr/>
      <dgm:t>
        <a:bodyPr/>
        <a:lstStyle/>
        <a:p>
          <a:endParaRPr lang="es-ES"/>
        </a:p>
      </dgm:t>
    </dgm:pt>
    <dgm:pt modelId="{97482217-8921-4E0B-A137-301E38C88BA4}" type="sibTrans" cxnId="{DCBAC675-1891-40CB-B5DF-9642567B13AC}">
      <dgm:prSet/>
      <dgm:spPr/>
      <dgm:t>
        <a:bodyPr/>
        <a:lstStyle/>
        <a:p>
          <a:endParaRPr lang="es-ES"/>
        </a:p>
      </dgm:t>
    </dgm:pt>
    <dgm:pt modelId="{3E818849-71D7-4673-B3F9-D91E7580B9FA}">
      <dgm:prSet custT="1"/>
      <dgm:spPr>
        <a:solidFill>
          <a:schemeClr val="bg1">
            <a:lumMod val="95000"/>
          </a:schemeClr>
        </a:solidFill>
      </dgm:spPr>
      <dgm:t>
        <a:bodyPr/>
        <a:lstStyle/>
        <a:p>
          <a:pPr rtl="0"/>
          <a:r>
            <a:rPr lang="fr-FR" sz="4000" b="1" dirty="0" smtClean="0">
              <a:solidFill>
                <a:srgbClr val="C00000"/>
              </a:solidFill>
            </a:rPr>
            <a:t>Diarrhée aigüe</a:t>
          </a:r>
          <a:endParaRPr lang="es-ES" sz="4000" dirty="0">
            <a:solidFill>
              <a:srgbClr val="C00000"/>
            </a:solidFill>
          </a:endParaRPr>
        </a:p>
      </dgm:t>
    </dgm:pt>
    <dgm:pt modelId="{CA0EC484-8DA2-4B12-85EB-5314657FE72C}" type="parTrans" cxnId="{EE8CB8CD-E4EB-4F01-B394-3B0EA535A236}">
      <dgm:prSet/>
      <dgm:spPr/>
      <dgm:t>
        <a:bodyPr/>
        <a:lstStyle/>
        <a:p>
          <a:endParaRPr lang="es-ES"/>
        </a:p>
      </dgm:t>
    </dgm:pt>
    <dgm:pt modelId="{26E17B7D-BBB1-446D-9123-7EE58A638D53}" type="sibTrans" cxnId="{EE8CB8CD-E4EB-4F01-B394-3B0EA535A236}">
      <dgm:prSet/>
      <dgm:spPr/>
      <dgm:t>
        <a:bodyPr/>
        <a:lstStyle/>
        <a:p>
          <a:endParaRPr lang="es-ES"/>
        </a:p>
      </dgm:t>
    </dgm:pt>
    <dgm:pt modelId="{9E46E4C9-9168-4764-B6F2-254FBCF1D996}" type="pres">
      <dgm:prSet presAssocID="{A027A525-CC84-41B7-AA08-DCF7C2D02CBC}" presName="Name0" presStyleCnt="0">
        <dgm:presLayoutVars>
          <dgm:chPref val="1"/>
          <dgm:dir/>
          <dgm:animOne val="branch"/>
          <dgm:animLvl val="lvl"/>
          <dgm:resizeHandles/>
        </dgm:presLayoutVars>
      </dgm:prSet>
      <dgm:spPr/>
      <dgm:t>
        <a:bodyPr/>
        <a:lstStyle/>
        <a:p>
          <a:endParaRPr lang="es-ES"/>
        </a:p>
      </dgm:t>
    </dgm:pt>
    <dgm:pt modelId="{3D9D4285-B0C9-45FF-9E35-64EDCA12145E}" type="pres">
      <dgm:prSet presAssocID="{3E818849-71D7-4673-B3F9-D91E7580B9FA}" presName="vertOne" presStyleCnt="0"/>
      <dgm:spPr/>
    </dgm:pt>
    <dgm:pt modelId="{210163CD-657A-4F05-860B-8D04553A9F8D}" type="pres">
      <dgm:prSet presAssocID="{3E818849-71D7-4673-B3F9-D91E7580B9FA}" presName="txOne" presStyleLbl="node0" presStyleIdx="0" presStyleCnt="1" custScaleY="42775">
        <dgm:presLayoutVars>
          <dgm:chPref val="3"/>
        </dgm:presLayoutVars>
      </dgm:prSet>
      <dgm:spPr/>
      <dgm:t>
        <a:bodyPr/>
        <a:lstStyle/>
        <a:p>
          <a:endParaRPr lang="es-ES"/>
        </a:p>
      </dgm:t>
    </dgm:pt>
    <dgm:pt modelId="{9EB64104-5D3F-4841-A1E7-ED41BEAC9E23}" type="pres">
      <dgm:prSet presAssocID="{3E818849-71D7-4673-B3F9-D91E7580B9FA}" presName="parTransOne" presStyleCnt="0"/>
      <dgm:spPr/>
    </dgm:pt>
    <dgm:pt modelId="{0DD1BBE7-0DD1-4F2A-8907-0BB34EA7A2A1}" type="pres">
      <dgm:prSet presAssocID="{3E818849-71D7-4673-B3F9-D91E7580B9FA}" presName="horzOne" presStyleCnt="0"/>
      <dgm:spPr/>
    </dgm:pt>
    <dgm:pt modelId="{C0A32DBC-7FD1-4EFB-9B3D-6CC6AB5D164A}" type="pres">
      <dgm:prSet presAssocID="{AE447F40-A447-4D9A-9E73-0A9BC75F7C18}" presName="vertTwo" presStyleCnt="0"/>
      <dgm:spPr/>
    </dgm:pt>
    <dgm:pt modelId="{EC1C82EE-6128-412A-94B8-F1E18E2EF9AC}" type="pres">
      <dgm:prSet presAssocID="{AE447F40-A447-4D9A-9E73-0A9BC75F7C18}" presName="txTwo" presStyleLbl="node2" presStyleIdx="0" presStyleCnt="3">
        <dgm:presLayoutVars>
          <dgm:chPref val="3"/>
        </dgm:presLayoutVars>
      </dgm:prSet>
      <dgm:spPr/>
      <dgm:t>
        <a:bodyPr/>
        <a:lstStyle/>
        <a:p>
          <a:endParaRPr lang="es-ES"/>
        </a:p>
      </dgm:t>
    </dgm:pt>
    <dgm:pt modelId="{DA2B706D-ECDC-4150-A023-3F243F998824}" type="pres">
      <dgm:prSet presAssocID="{AE447F40-A447-4D9A-9E73-0A9BC75F7C18}" presName="horzTwo" presStyleCnt="0"/>
      <dgm:spPr/>
    </dgm:pt>
    <dgm:pt modelId="{EB052683-94C7-4C10-9D05-38FBBB6A258F}" type="pres">
      <dgm:prSet presAssocID="{2BDFE3BC-833D-44E6-BF35-6749419BE242}" presName="sibSpaceTwo" presStyleCnt="0"/>
      <dgm:spPr/>
    </dgm:pt>
    <dgm:pt modelId="{E09791A3-27D4-4854-B065-9B6DFD84462C}" type="pres">
      <dgm:prSet presAssocID="{D08E347C-5C46-44D4-B785-B6FDB1F4FB70}" presName="vertTwo" presStyleCnt="0"/>
      <dgm:spPr/>
    </dgm:pt>
    <dgm:pt modelId="{A66FB126-DDB6-4BE1-B61A-26AA71C4AE20}" type="pres">
      <dgm:prSet presAssocID="{D08E347C-5C46-44D4-B785-B6FDB1F4FB70}" presName="txTwo" presStyleLbl="node2" presStyleIdx="1" presStyleCnt="3">
        <dgm:presLayoutVars>
          <dgm:chPref val="3"/>
        </dgm:presLayoutVars>
      </dgm:prSet>
      <dgm:spPr/>
      <dgm:t>
        <a:bodyPr/>
        <a:lstStyle/>
        <a:p>
          <a:endParaRPr lang="es-ES"/>
        </a:p>
      </dgm:t>
    </dgm:pt>
    <dgm:pt modelId="{7CB61AE3-6B95-4FDA-8C83-6949A4751C96}" type="pres">
      <dgm:prSet presAssocID="{D08E347C-5C46-44D4-B785-B6FDB1F4FB70}" presName="horzTwo" presStyleCnt="0"/>
      <dgm:spPr/>
    </dgm:pt>
    <dgm:pt modelId="{F3171C4E-CB21-4F1A-AFE7-507CDF1735D6}" type="pres">
      <dgm:prSet presAssocID="{1675676A-27EE-459A-AE93-A799168C9628}" presName="sibSpaceTwo" presStyleCnt="0"/>
      <dgm:spPr/>
    </dgm:pt>
    <dgm:pt modelId="{CE2485D3-C04D-41CF-AA58-FEEB5320032B}" type="pres">
      <dgm:prSet presAssocID="{7DEB96E5-FDC4-47EC-AD7E-D3B9D70C2005}" presName="vertTwo" presStyleCnt="0"/>
      <dgm:spPr/>
    </dgm:pt>
    <dgm:pt modelId="{2B73304A-BC1D-4248-B79A-B6C7F4E93DF2}" type="pres">
      <dgm:prSet presAssocID="{7DEB96E5-FDC4-47EC-AD7E-D3B9D70C2005}" presName="txTwo" presStyleLbl="node2" presStyleIdx="2" presStyleCnt="3">
        <dgm:presLayoutVars>
          <dgm:chPref val="3"/>
        </dgm:presLayoutVars>
      </dgm:prSet>
      <dgm:spPr/>
      <dgm:t>
        <a:bodyPr/>
        <a:lstStyle/>
        <a:p>
          <a:endParaRPr lang="es-ES"/>
        </a:p>
      </dgm:t>
    </dgm:pt>
    <dgm:pt modelId="{B477B054-9606-4A68-B292-67E8B6A5E3C4}" type="pres">
      <dgm:prSet presAssocID="{7DEB96E5-FDC4-47EC-AD7E-D3B9D70C2005}" presName="horzTwo" presStyleCnt="0"/>
      <dgm:spPr/>
    </dgm:pt>
  </dgm:ptLst>
  <dgm:cxnLst>
    <dgm:cxn modelId="{A34004C4-E989-47C3-AA51-902296CB68FE}" srcId="{3E818849-71D7-4673-B3F9-D91E7580B9FA}" destId="{D08E347C-5C46-44D4-B785-B6FDB1F4FB70}" srcOrd="1" destOrd="0" parTransId="{9D6D5A2E-EBF0-4ACE-B4A2-C6B4C9DF4158}" sibTransId="{1675676A-27EE-459A-AE93-A799168C9628}"/>
    <dgm:cxn modelId="{181943BC-CB82-49EC-B391-5C8E64277115}" type="presOf" srcId="{AE447F40-A447-4D9A-9E73-0A9BC75F7C18}" destId="{EC1C82EE-6128-412A-94B8-F1E18E2EF9AC}" srcOrd="0" destOrd="0" presId="urn:microsoft.com/office/officeart/2005/8/layout/hierarchy4"/>
    <dgm:cxn modelId="{1620B222-5238-4552-8346-31C7517F9BF5}" type="presOf" srcId="{7DEB96E5-FDC4-47EC-AD7E-D3B9D70C2005}" destId="{2B73304A-BC1D-4248-B79A-B6C7F4E93DF2}" srcOrd="0" destOrd="0" presId="urn:microsoft.com/office/officeart/2005/8/layout/hierarchy4"/>
    <dgm:cxn modelId="{E5FFF6A0-C20D-478E-BB06-86F43C02725A}" type="presOf" srcId="{A027A525-CC84-41B7-AA08-DCF7C2D02CBC}" destId="{9E46E4C9-9168-4764-B6F2-254FBCF1D996}" srcOrd="0" destOrd="0" presId="urn:microsoft.com/office/officeart/2005/8/layout/hierarchy4"/>
    <dgm:cxn modelId="{4E3B0399-6359-4040-8204-88BA038C6A38}" srcId="{3E818849-71D7-4673-B3F9-D91E7580B9FA}" destId="{AE447F40-A447-4D9A-9E73-0A9BC75F7C18}" srcOrd="0" destOrd="0" parTransId="{F5CD4C83-105D-47EF-B9F4-C79E6007B116}" sibTransId="{2BDFE3BC-833D-44E6-BF35-6749419BE242}"/>
    <dgm:cxn modelId="{4893ADBC-9972-462C-BFBB-50D121DC85B7}" type="presOf" srcId="{D08E347C-5C46-44D4-B785-B6FDB1F4FB70}" destId="{A66FB126-DDB6-4BE1-B61A-26AA71C4AE20}" srcOrd="0" destOrd="0" presId="urn:microsoft.com/office/officeart/2005/8/layout/hierarchy4"/>
    <dgm:cxn modelId="{9FD3F382-D2B4-4F38-B8BC-9780F9714203}" type="presOf" srcId="{3E818849-71D7-4673-B3F9-D91E7580B9FA}" destId="{210163CD-657A-4F05-860B-8D04553A9F8D}" srcOrd="0" destOrd="0" presId="urn:microsoft.com/office/officeart/2005/8/layout/hierarchy4"/>
    <dgm:cxn modelId="{DCBAC675-1891-40CB-B5DF-9642567B13AC}" srcId="{3E818849-71D7-4673-B3F9-D91E7580B9FA}" destId="{7DEB96E5-FDC4-47EC-AD7E-D3B9D70C2005}" srcOrd="2" destOrd="0" parTransId="{07E28089-FCD4-4B81-B3F6-75FAFC1E5AF3}" sibTransId="{97482217-8921-4E0B-A137-301E38C88BA4}"/>
    <dgm:cxn modelId="{EE8CB8CD-E4EB-4F01-B394-3B0EA535A236}" srcId="{A027A525-CC84-41B7-AA08-DCF7C2D02CBC}" destId="{3E818849-71D7-4673-B3F9-D91E7580B9FA}" srcOrd="0" destOrd="0" parTransId="{CA0EC484-8DA2-4B12-85EB-5314657FE72C}" sibTransId="{26E17B7D-BBB1-446D-9123-7EE58A638D53}"/>
    <dgm:cxn modelId="{5BFAAF61-7C91-46C2-BA47-16174DB9B0DC}" type="presParOf" srcId="{9E46E4C9-9168-4764-B6F2-254FBCF1D996}" destId="{3D9D4285-B0C9-45FF-9E35-64EDCA12145E}" srcOrd="0" destOrd="0" presId="urn:microsoft.com/office/officeart/2005/8/layout/hierarchy4"/>
    <dgm:cxn modelId="{498D67FB-4F72-48F1-BBDF-76E73FB5C604}" type="presParOf" srcId="{3D9D4285-B0C9-45FF-9E35-64EDCA12145E}" destId="{210163CD-657A-4F05-860B-8D04553A9F8D}" srcOrd="0" destOrd="0" presId="urn:microsoft.com/office/officeart/2005/8/layout/hierarchy4"/>
    <dgm:cxn modelId="{4CBB0574-C1B6-4278-A70E-2C53188E7DEA}" type="presParOf" srcId="{3D9D4285-B0C9-45FF-9E35-64EDCA12145E}" destId="{9EB64104-5D3F-4841-A1E7-ED41BEAC9E23}" srcOrd="1" destOrd="0" presId="urn:microsoft.com/office/officeart/2005/8/layout/hierarchy4"/>
    <dgm:cxn modelId="{4C780D75-9041-4D8E-B3E0-2CD76C554ED7}" type="presParOf" srcId="{3D9D4285-B0C9-45FF-9E35-64EDCA12145E}" destId="{0DD1BBE7-0DD1-4F2A-8907-0BB34EA7A2A1}" srcOrd="2" destOrd="0" presId="urn:microsoft.com/office/officeart/2005/8/layout/hierarchy4"/>
    <dgm:cxn modelId="{A0173B98-CA57-46FF-80B9-43B6DA66CDAC}" type="presParOf" srcId="{0DD1BBE7-0DD1-4F2A-8907-0BB34EA7A2A1}" destId="{C0A32DBC-7FD1-4EFB-9B3D-6CC6AB5D164A}" srcOrd="0" destOrd="0" presId="urn:microsoft.com/office/officeart/2005/8/layout/hierarchy4"/>
    <dgm:cxn modelId="{0F8D4FED-CAFB-4868-AF4C-6DA72A8D9724}" type="presParOf" srcId="{C0A32DBC-7FD1-4EFB-9B3D-6CC6AB5D164A}" destId="{EC1C82EE-6128-412A-94B8-F1E18E2EF9AC}" srcOrd="0" destOrd="0" presId="urn:microsoft.com/office/officeart/2005/8/layout/hierarchy4"/>
    <dgm:cxn modelId="{A2DDB340-10AA-44E3-A146-6E0EFBCCB3D4}" type="presParOf" srcId="{C0A32DBC-7FD1-4EFB-9B3D-6CC6AB5D164A}" destId="{DA2B706D-ECDC-4150-A023-3F243F998824}" srcOrd="1" destOrd="0" presId="urn:microsoft.com/office/officeart/2005/8/layout/hierarchy4"/>
    <dgm:cxn modelId="{DF09D7D1-89F6-41B5-B86A-B5D5B9797502}" type="presParOf" srcId="{0DD1BBE7-0DD1-4F2A-8907-0BB34EA7A2A1}" destId="{EB052683-94C7-4C10-9D05-38FBBB6A258F}" srcOrd="1" destOrd="0" presId="urn:microsoft.com/office/officeart/2005/8/layout/hierarchy4"/>
    <dgm:cxn modelId="{A5BC1025-A679-4FE3-930C-E12E32F59CB0}" type="presParOf" srcId="{0DD1BBE7-0DD1-4F2A-8907-0BB34EA7A2A1}" destId="{E09791A3-27D4-4854-B065-9B6DFD84462C}" srcOrd="2" destOrd="0" presId="urn:microsoft.com/office/officeart/2005/8/layout/hierarchy4"/>
    <dgm:cxn modelId="{9548094C-0231-453E-86E7-1439A1AEA001}" type="presParOf" srcId="{E09791A3-27D4-4854-B065-9B6DFD84462C}" destId="{A66FB126-DDB6-4BE1-B61A-26AA71C4AE20}" srcOrd="0" destOrd="0" presId="urn:microsoft.com/office/officeart/2005/8/layout/hierarchy4"/>
    <dgm:cxn modelId="{56BBBCDF-3B43-4F8B-97F9-B465102E7E5C}" type="presParOf" srcId="{E09791A3-27D4-4854-B065-9B6DFD84462C}" destId="{7CB61AE3-6B95-4FDA-8C83-6949A4751C96}" srcOrd="1" destOrd="0" presId="urn:microsoft.com/office/officeart/2005/8/layout/hierarchy4"/>
    <dgm:cxn modelId="{1338CE6C-C245-4C79-AE57-61AE5B7FC979}" type="presParOf" srcId="{0DD1BBE7-0DD1-4F2A-8907-0BB34EA7A2A1}" destId="{F3171C4E-CB21-4F1A-AFE7-507CDF1735D6}" srcOrd="3" destOrd="0" presId="urn:microsoft.com/office/officeart/2005/8/layout/hierarchy4"/>
    <dgm:cxn modelId="{8DE2A35D-9973-43F4-AF6D-33F5DE885CFC}" type="presParOf" srcId="{0DD1BBE7-0DD1-4F2A-8907-0BB34EA7A2A1}" destId="{CE2485D3-C04D-41CF-AA58-FEEB5320032B}" srcOrd="4" destOrd="0" presId="urn:microsoft.com/office/officeart/2005/8/layout/hierarchy4"/>
    <dgm:cxn modelId="{7E710827-610E-4A24-AB5E-D9099E6F4D1A}" type="presParOf" srcId="{CE2485D3-C04D-41CF-AA58-FEEB5320032B}" destId="{2B73304A-BC1D-4248-B79A-B6C7F4E93DF2}" srcOrd="0" destOrd="0" presId="urn:microsoft.com/office/officeart/2005/8/layout/hierarchy4"/>
    <dgm:cxn modelId="{6868A1C3-1F52-4337-819A-FFC7F6673456}" type="presParOf" srcId="{CE2485D3-C04D-41CF-AA58-FEEB5320032B}" destId="{B477B054-9606-4A68-B292-67E8B6A5E3C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CA6EA4-5520-4B25-A293-4844D4E4C61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B67E2365-94BB-46C6-8CA2-91085765CC30}">
      <dgm:prSet/>
      <dgm:spPr/>
      <dgm:t>
        <a:bodyPr/>
        <a:lstStyle/>
        <a:p>
          <a:pPr rtl="0"/>
          <a:r>
            <a:rPr lang="fr-FR" b="1" dirty="0" smtClean="0">
              <a:solidFill>
                <a:srgbClr val="C00000"/>
              </a:solidFill>
            </a:rPr>
            <a:t>Explorer et palper</a:t>
          </a:r>
          <a:endParaRPr lang="es-ES" dirty="0">
            <a:solidFill>
              <a:srgbClr val="C00000"/>
            </a:solidFill>
          </a:endParaRPr>
        </a:p>
      </dgm:t>
    </dgm:pt>
    <dgm:pt modelId="{62CDE87D-45EE-456F-96CE-1E68A724D4BC}" type="parTrans" cxnId="{D0DDE0B4-F7A1-42B1-8BB7-CBEA5D781A89}">
      <dgm:prSet/>
      <dgm:spPr/>
      <dgm:t>
        <a:bodyPr/>
        <a:lstStyle/>
        <a:p>
          <a:endParaRPr lang="es-ES"/>
        </a:p>
      </dgm:t>
    </dgm:pt>
    <dgm:pt modelId="{1AF2B2FE-6A71-48A3-A13C-F194EE060C87}" type="sibTrans" cxnId="{D0DDE0B4-F7A1-42B1-8BB7-CBEA5D781A89}">
      <dgm:prSet/>
      <dgm:spPr/>
      <dgm:t>
        <a:bodyPr/>
        <a:lstStyle/>
        <a:p>
          <a:endParaRPr lang="es-ES"/>
        </a:p>
      </dgm:t>
    </dgm:pt>
    <dgm:pt modelId="{7B1139DE-33FB-4897-9256-3E2F9ED640F7}" type="pres">
      <dgm:prSet presAssocID="{D4CA6EA4-5520-4B25-A293-4844D4E4C613}" presName="vert0" presStyleCnt="0">
        <dgm:presLayoutVars>
          <dgm:dir/>
          <dgm:animOne val="branch"/>
          <dgm:animLvl val="lvl"/>
        </dgm:presLayoutVars>
      </dgm:prSet>
      <dgm:spPr/>
      <dgm:t>
        <a:bodyPr/>
        <a:lstStyle/>
        <a:p>
          <a:endParaRPr lang="es-ES"/>
        </a:p>
      </dgm:t>
    </dgm:pt>
    <dgm:pt modelId="{543C4297-CC90-4A63-B5A8-A8732C14D253}" type="pres">
      <dgm:prSet presAssocID="{B67E2365-94BB-46C6-8CA2-91085765CC30}" presName="thickLine" presStyleLbl="alignNode1" presStyleIdx="0" presStyleCnt="1"/>
      <dgm:spPr/>
    </dgm:pt>
    <dgm:pt modelId="{0B2BB552-8998-4E80-B7BF-711F0A687A14}" type="pres">
      <dgm:prSet presAssocID="{B67E2365-94BB-46C6-8CA2-91085765CC30}" presName="horz1" presStyleCnt="0"/>
      <dgm:spPr/>
    </dgm:pt>
    <dgm:pt modelId="{DDA0F5C8-14D9-4540-82A3-FCF66D2A0EB2}" type="pres">
      <dgm:prSet presAssocID="{B67E2365-94BB-46C6-8CA2-91085765CC30}" presName="tx1" presStyleLbl="revTx" presStyleIdx="0" presStyleCnt="1"/>
      <dgm:spPr/>
      <dgm:t>
        <a:bodyPr/>
        <a:lstStyle/>
        <a:p>
          <a:endParaRPr lang="es-ES"/>
        </a:p>
      </dgm:t>
    </dgm:pt>
    <dgm:pt modelId="{F4FC8DF8-5A51-4348-B8DF-D5DA573F4B25}" type="pres">
      <dgm:prSet presAssocID="{B67E2365-94BB-46C6-8CA2-91085765CC30}" presName="vert1" presStyleCnt="0"/>
      <dgm:spPr/>
    </dgm:pt>
  </dgm:ptLst>
  <dgm:cxnLst>
    <dgm:cxn modelId="{A584CE07-81A5-4019-8C9D-455B3F730CF2}" type="presOf" srcId="{D4CA6EA4-5520-4B25-A293-4844D4E4C613}" destId="{7B1139DE-33FB-4897-9256-3E2F9ED640F7}" srcOrd="0" destOrd="0" presId="urn:microsoft.com/office/officeart/2008/layout/LinedList"/>
    <dgm:cxn modelId="{D0DDE0B4-F7A1-42B1-8BB7-CBEA5D781A89}" srcId="{D4CA6EA4-5520-4B25-A293-4844D4E4C613}" destId="{B67E2365-94BB-46C6-8CA2-91085765CC30}" srcOrd="0" destOrd="0" parTransId="{62CDE87D-45EE-456F-96CE-1E68A724D4BC}" sibTransId="{1AF2B2FE-6A71-48A3-A13C-F194EE060C87}"/>
    <dgm:cxn modelId="{83EDD04A-CA2B-4DB9-A24D-50970C752817}" type="presOf" srcId="{B67E2365-94BB-46C6-8CA2-91085765CC30}" destId="{DDA0F5C8-14D9-4540-82A3-FCF66D2A0EB2}" srcOrd="0" destOrd="0" presId="urn:microsoft.com/office/officeart/2008/layout/LinedList"/>
    <dgm:cxn modelId="{83EE668A-D88D-462F-9BB0-27F6E20921A0}" type="presParOf" srcId="{7B1139DE-33FB-4897-9256-3E2F9ED640F7}" destId="{543C4297-CC90-4A63-B5A8-A8732C14D253}" srcOrd="0" destOrd="0" presId="urn:microsoft.com/office/officeart/2008/layout/LinedList"/>
    <dgm:cxn modelId="{558D949D-59E3-4E32-A38A-893036D3F4E2}" type="presParOf" srcId="{7B1139DE-33FB-4897-9256-3E2F9ED640F7}" destId="{0B2BB552-8998-4E80-B7BF-711F0A687A14}" srcOrd="1" destOrd="0" presId="urn:microsoft.com/office/officeart/2008/layout/LinedList"/>
    <dgm:cxn modelId="{83E9142A-9502-4BAB-94A5-5866ABDC46D3}" type="presParOf" srcId="{0B2BB552-8998-4E80-B7BF-711F0A687A14}" destId="{DDA0F5C8-14D9-4540-82A3-FCF66D2A0EB2}" srcOrd="0" destOrd="0" presId="urn:microsoft.com/office/officeart/2008/layout/LinedList"/>
    <dgm:cxn modelId="{C44C40B9-3AE4-4F34-9EAE-1B894535D84D}" type="presParOf" srcId="{0B2BB552-8998-4E80-B7BF-711F0A687A14}" destId="{F4FC8DF8-5A51-4348-B8DF-D5DA573F4B2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8078AB-2F3B-4E18-8597-4855F4E3B038}" type="doc">
      <dgm:prSet loTypeId="urn:microsoft.com/office/officeart/2005/8/layout/vList2" loCatId="list" qsTypeId="urn:microsoft.com/office/officeart/2005/8/quickstyle/simple1" qsCatId="simple" csTypeId="urn:microsoft.com/office/officeart/2005/8/colors/colorful1#5" csCatId="colorful" phldr="1"/>
      <dgm:spPr/>
      <dgm:t>
        <a:bodyPr/>
        <a:lstStyle/>
        <a:p>
          <a:endParaRPr lang="es-ES"/>
        </a:p>
      </dgm:t>
    </dgm:pt>
    <dgm:pt modelId="{6300555E-E61E-4E91-BE5C-FF5C1FC8B628}">
      <dgm:prSet custT="1"/>
      <dgm:spPr/>
      <dgm:t>
        <a:bodyPr/>
        <a:lstStyle/>
        <a:p>
          <a:pPr rtl="0"/>
          <a:r>
            <a:rPr lang="fr-FR" sz="2800" smtClean="0"/>
            <a:t>1. Observer l’état général:</a:t>
          </a:r>
          <a:endParaRPr lang="es-ES" sz="2800"/>
        </a:p>
      </dgm:t>
    </dgm:pt>
    <dgm:pt modelId="{6E7EB62F-3879-4668-8D2D-381F03D7EB67}" type="parTrans" cxnId="{5FC7942F-7532-43A9-94CC-ECED1E6D8B60}">
      <dgm:prSet/>
      <dgm:spPr/>
      <dgm:t>
        <a:bodyPr/>
        <a:lstStyle/>
        <a:p>
          <a:endParaRPr lang="es-ES" sz="2400"/>
        </a:p>
      </dgm:t>
    </dgm:pt>
    <dgm:pt modelId="{222516A6-D95A-4E02-8770-2CF70F4F39D8}" type="sibTrans" cxnId="{5FC7942F-7532-43A9-94CC-ECED1E6D8B60}">
      <dgm:prSet/>
      <dgm:spPr/>
      <dgm:t>
        <a:bodyPr/>
        <a:lstStyle/>
        <a:p>
          <a:endParaRPr lang="es-ES" sz="2400"/>
        </a:p>
      </dgm:t>
    </dgm:pt>
    <dgm:pt modelId="{A165F83A-92B5-4D20-971C-1E6143D46C77}">
      <dgm:prSet custT="1"/>
      <dgm:spPr/>
      <dgm:t>
        <a:bodyPr/>
        <a:lstStyle/>
        <a:p>
          <a:pPr rtl="0"/>
          <a:r>
            <a:rPr lang="fr-FR" sz="2000" smtClean="0"/>
            <a:t>Léthargique ou inconscient?</a:t>
          </a:r>
          <a:endParaRPr lang="es-ES" sz="2000"/>
        </a:p>
      </dgm:t>
    </dgm:pt>
    <dgm:pt modelId="{F79982D9-144C-4FC1-9276-5FC3B276DDA0}" type="parTrans" cxnId="{02144B33-4F05-44F8-B7EE-690DDA7323FA}">
      <dgm:prSet/>
      <dgm:spPr/>
      <dgm:t>
        <a:bodyPr/>
        <a:lstStyle/>
        <a:p>
          <a:endParaRPr lang="es-ES" sz="2400"/>
        </a:p>
      </dgm:t>
    </dgm:pt>
    <dgm:pt modelId="{8AD58BCB-B95F-4176-B116-B4DC4C18C45D}" type="sibTrans" cxnId="{02144B33-4F05-44F8-B7EE-690DDA7323FA}">
      <dgm:prSet/>
      <dgm:spPr/>
      <dgm:t>
        <a:bodyPr/>
        <a:lstStyle/>
        <a:p>
          <a:endParaRPr lang="es-ES" sz="2400"/>
        </a:p>
      </dgm:t>
    </dgm:pt>
    <dgm:pt modelId="{45343742-4F3F-430D-B58D-E3D2FE668AEC}">
      <dgm:prSet custT="1"/>
      <dgm:spPr/>
      <dgm:t>
        <a:bodyPr/>
        <a:lstStyle/>
        <a:p>
          <a:pPr rtl="0"/>
          <a:r>
            <a:rPr lang="fr-FR" sz="2000" smtClean="0"/>
            <a:t>Irritable et agité?</a:t>
          </a:r>
          <a:endParaRPr lang="es-ES" sz="2000"/>
        </a:p>
      </dgm:t>
    </dgm:pt>
    <dgm:pt modelId="{EEB54E0B-00D7-4E02-A89F-97B2AF653080}" type="parTrans" cxnId="{9433D2D7-1987-4B39-8E9C-A1E89AF81A09}">
      <dgm:prSet/>
      <dgm:spPr/>
      <dgm:t>
        <a:bodyPr/>
        <a:lstStyle/>
        <a:p>
          <a:endParaRPr lang="es-ES" sz="2400"/>
        </a:p>
      </dgm:t>
    </dgm:pt>
    <dgm:pt modelId="{48420E07-2310-4A9E-8713-017A5DC488B3}" type="sibTrans" cxnId="{9433D2D7-1987-4B39-8E9C-A1E89AF81A09}">
      <dgm:prSet/>
      <dgm:spPr/>
      <dgm:t>
        <a:bodyPr/>
        <a:lstStyle/>
        <a:p>
          <a:endParaRPr lang="es-ES" sz="2400"/>
        </a:p>
      </dgm:t>
    </dgm:pt>
    <dgm:pt modelId="{E151FA13-A061-4093-886D-997ACC521BC1}">
      <dgm:prSet custT="1"/>
      <dgm:spPr/>
      <dgm:t>
        <a:bodyPr/>
        <a:lstStyle/>
        <a:p>
          <a:pPr rtl="0"/>
          <a:r>
            <a:rPr lang="fr-FR" sz="2800" dirty="0" smtClean="0"/>
            <a:t>2. Regarder  si les yeux de l’enfant sont enfoncés</a:t>
          </a:r>
          <a:endParaRPr lang="es-ES" sz="2800" dirty="0"/>
        </a:p>
      </dgm:t>
    </dgm:pt>
    <dgm:pt modelId="{78398224-FAAF-4EEF-AD6F-F24651FE6F43}" type="parTrans" cxnId="{6B04DF8E-ACCA-4FCB-B7A6-12D01530BDAB}">
      <dgm:prSet/>
      <dgm:spPr/>
      <dgm:t>
        <a:bodyPr/>
        <a:lstStyle/>
        <a:p>
          <a:endParaRPr lang="es-ES" sz="2400"/>
        </a:p>
      </dgm:t>
    </dgm:pt>
    <dgm:pt modelId="{BE2B9883-A6E8-47D2-9D4E-F24222FEA395}" type="sibTrans" cxnId="{6B04DF8E-ACCA-4FCB-B7A6-12D01530BDAB}">
      <dgm:prSet/>
      <dgm:spPr/>
      <dgm:t>
        <a:bodyPr/>
        <a:lstStyle/>
        <a:p>
          <a:endParaRPr lang="es-ES" sz="2400"/>
        </a:p>
      </dgm:t>
    </dgm:pt>
    <dgm:pt modelId="{DD3DE4A3-79D2-4F51-8C88-2F92E80F9376}">
      <dgm:prSet custT="1"/>
      <dgm:spPr/>
      <dgm:t>
        <a:bodyPr/>
        <a:lstStyle/>
        <a:p>
          <a:pPr rtl="0"/>
          <a:r>
            <a:rPr lang="fr-FR" sz="2800" smtClean="0"/>
            <a:t>3. Offrir à boire: 	</a:t>
          </a:r>
          <a:endParaRPr lang="es-ES" sz="2800"/>
        </a:p>
      </dgm:t>
    </dgm:pt>
    <dgm:pt modelId="{E440023B-0BAF-4C8C-B412-BDD5CFD97B57}" type="parTrans" cxnId="{79B37D9E-A205-4BAB-9064-26270D9F2675}">
      <dgm:prSet/>
      <dgm:spPr/>
      <dgm:t>
        <a:bodyPr/>
        <a:lstStyle/>
        <a:p>
          <a:endParaRPr lang="es-ES" sz="2400"/>
        </a:p>
      </dgm:t>
    </dgm:pt>
    <dgm:pt modelId="{3A7FB44A-D21F-4DD5-87B2-195396841297}" type="sibTrans" cxnId="{79B37D9E-A205-4BAB-9064-26270D9F2675}">
      <dgm:prSet/>
      <dgm:spPr/>
      <dgm:t>
        <a:bodyPr/>
        <a:lstStyle/>
        <a:p>
          <a:endParaRPr lang="es-ES" sz="2400"/>
        </a:p>
      </dgm:t>
    </dgm:pt>
    <dgm:pt modelId="{389E228F-B5AC-4A5F-A45B-DE0B916D9B0D}">
      <dgm:prSet custT="1"/>
      <dgm:spPr/>
      <dgm:t>
        <a:bodyPr/>
        <a:lstStyle/>
        <a:p>
          <a:pPr rtl="0"/>
          <a:r>
            <a:rPr lang="fr-FR" sz="2000" dirty="0" smtClean="0"/>
            <a:t>Est-il capable de boire?</a:t>
          </a:r>
          <a:endParaRPr lang="es-ES" sz="2000" dirty="0"/>
        </a:p>
      </dgm:t>
    </dgm:pt>
    <dgm:pt modelId="{C4DD16C5-0B03-49AB-8EDF-74D48B3D65D3}" type="parTrans" cxnId="{B7805AAA-4A20-4E07-A970-FC71513FB3EB}">
      <dgm:prSet/>
      <dgm:spPr/>
      <dgm:t>
        <a:bodyPr/>
        <a:lstStyle/>
        <a:p>
          <a:endParaRPr lang="es-ES" sz="2400"/>
        </a:p>
      </dgm:t>
    </dgm:pt>
    <dgm:pt modelId="{A692C825-E410-4B4B-B896-0CDAC3E6DDA5}" type="sibTrans" cxnId="{B7805AAA-4A20-4E07-A970-FC71513FB3EB}">
      <dgm:prSet/>
      <dgm:spPr/>
      <dgm:t>
        <a:bodyPr/>
        <a:lstStyle/>
        <a:p>
          <a:endParaRPr lang="es-ES" sz="2400"/>
        </a:p>
      </dgm:t>
    </dgm:pt>
    <dgm:pt modelId="{0A5528A2-DAB6-4B70-8032-5DA892ED6A58}">
      <dgm:prSet custT="1"/>
      <dgm:spPr/>
      <dgm:t>
        <a:bodyPr/>
        <a:lstStyle/>
        <a:p>
          <a:pPr rtl="0"/>
          <a:r>
            <a:rPr lang="fr-FR" sz="2800" dirty="0" smtClean="0"/>
            <a:t>4. Pincer la peau de l’abdomen. Le pli cutané s’efface lentement ou très lentement (plus 2 secondes)?</a:t>
          </a:r>
          <a:endParaRPr lang="es-ES" sz="2800" dirty="0"/>
        </a:p>
      </dgm:t>
    </dgm:pt>
    <dgm:pt modelId="{9815073D-0545-4FEA-A191-6AEFA7F9E6A1}" type="parTrans" cxnId="{D1524035-2B69-4914-B226-419D835D5F76}">
      <dgm:prSet/>
      <dgm:spPr/>
      <dgm:t>
        <a:bodyPr/>
        <a:lstStyle/>
        <a:p>
          <a:endParaRPr lang="es-ES" sz="2400"/>
        </a:p>
      </dgm:t>
    </dgm:pt>
    <dgm:pt modelId="{C9BAA6AA-9AF7-40F2-A979-4BD0CB100CD4}" type="sibTrans" cxnId="{D1524035-2B69-4914-B226-419D835D5F76}">
      <dgm:prSet/>
      <dgm:spPr/>
      <dgm:t>
        <a:bodyPr/>
        <a:lstStyle/>
        <a:p>
          <a:endParaRPr lang="es-ES" sz="2400"/>
        </a:p>
      </dgm:t>
    </dgm:pt>
    <dgm:pt modelId="{C4BC2922-C95E-4281-A25C-98832A58031F}">
      <dgm:prSet custT="1"/>
      <dgm:spPr/>
      <dgm:t>
        <a:bodyPr/>
        <a:lstStyle/>
        <a:p>
          <a:pPr rtl="0"/>
          <a:r>
            <a:rPr lang="fr-FR" sz="2000" dirty="0" smtClean="0"/>
            <a:t>Boit-il avidement, est-il assoiffé?</a:t>
          </a:r>
          <a:endParaRPr lang="es-ES" sz="2000" dirty="0"/>
        </a:p>
      </dgm:t>
    </dgm:pt>
    <dgm:pt modelId="{221C2943-6028-4D08-8E0F-7EB6B8C43D7B}" type="parTrans" cxnId="{C8A29CD2-CAA3-493F-A0AD-28104300AAE1}">
      <dgm:prSet/>
      <dgm:spPr/>
    </dgm:pt>
    <dgm:pt modelId="{499FC4ED-76A6-4077-89C4-B3FF38C5B2B1}" type="sibTrans" cxnId="{C8A29CD2-CAA3-493F-A0AD-28104300AAE1}">
      <dgm:prSet/>
      <dgm:spPr/>
    </dgm:pt>
    <dgm:pt modelId="{1BD7DBD7-27B6-4CB9-B708-126F52208851}" type="pres">
      <dgm:prSet presAssocID="{718078AB-2F3B-4E18-8597-4855F4E3B038}" presName="linear" presStyleCnt="0">
        <dgm:presLayoutVars>
          <dgm:animLvl val="lvl"/>
          <dgm:resizeHandles val="exact"/>
        </dgm:presLayoutVars>
      </dgm:prSet>
      <dgm:spPr/>
      <dgm:t>
        <a:bodyPr/>
        <a:lstStyle/>
        <a:p>
          <a:endParaRPr lang="es-ES"/>
        </a:p>
      </dgm:t>
    </dgm:pt>
    <dgm:pt modelId="{98685347-A04B-4BDA-875D-E0EA9ED44878}" type="pres">
      <dgm:prSet presAssocID="{6300555E-E61E-4E91-BE5C-FF5C1FC8B628}" presName="parentText" presStyleLbl="node1" presStyleIdx="0" presStyleCnt="4" custScaleY="71586">
        <dgm:presLayoutVars>
          <dgm:chMax val="0"/>
          <dgm:bulletEnabled val="1"/>
        </dgm:presLayoutVars>
      </dgm:prSet>
      <dgm:spPr/>
      <dgm:t>
        <a:bodyPr/>
        <a:lstStyle/>
        <a:p>
          <a:endParaRPr lang="es-ES"/>
        </a:p>
      </dgm:t>
    </dgm:pt>
    <dgm:pt modelId="{63C8F143-EE0F-43EA-B3A8-6939EA3937D0}" type="pres">
      <dgm:prSet presAssocID="{6300555E-E61E-4E91-BE5C-FF5C1FC8B628}" presName="childText" presStyleLbl="revTx" presStyleIdx="0" presStyleCnt="2">
        <dgm:presLayoutVars>
          <dgm:bulletEnabled val="1"/>
        </dgm:presLayoutVars>
      </dgm:prSet>
      <dgm:spPr/>
      <dgm:t>
        <a:bodyPr/>
        <a:lstStyle/>
        <a:p>
          <a:endParaRPr lang="es-ES"/>
        </a:p>
      </dgm:t>
    </dgm:pt>
    <dgm:pt modelId="{96AC1D66-67AB-451F-88EC-22EEEAB5E483}" type="pres">
      <dgm:prSet presAssocID="{E151FA13-A061-4093-886D-997ACC521BC1}" presName="parentText" presStyleLbl="node1" presStyleIdx="1" presStyleCnt="4" custScaleY="64149">
        <dgm:presLayoutVars>
          <dgm:chMax val="0"/>
          <dgm:bulletEnabled val="1"/>
        </dgm:presLayoutVars>
      </dgm:prSet>
      <dgm:spPr/>
      <dgm:t>
        <a:bodyPr/>
        <a:lstStyle/>
        <a:p>
          <a:endParaRPr lang="es-ES"/>
        </a:p>
      </dgm:t>
    </dgm:pt>
    <dgm:pt modelId="{5D537587-2275-41C6-81A9-5D985750434A}" type="pres">
      <dgm:prSet presAssocID="{BE2B9883-A6E8-47D2-9D4E-F24222FEA395}" presName="spacer" presStyleCnt="0"/>
      <dgm:spPr/>
      <dgm:t>
        <a:bodyPr/>
        <a:lstStyle/>
        <a:p>
          <a:endParaRPr lang="es-ES"/>
        </a:p>
      </dgm:t>
    </dgm:pt>
    <dgm:pt modelId="{BE831E15-242A-4B53-B1EB-F43B313B212B}" type="pres">
      <dgm:prSet presAssocID="{DD3DE4A3-79D2-4F51-8C88-2F92E80F9376}" presName="parentText" presStyleLbl="node1" presStyleIdx="2" presStyleCnt="4" custScaleY="49753">
        <dgm:presLayoutVars>
          <dgm:chMax val="0"/>
          <dgm:bulletEnabled val="1"/>
        </dgm:presLayoutVars>
      </dgm:prSet>
      <dgm:spPr/>
      <dgm:t>
        <a:bodyPr/>
        <a:lstStyle/>
        <a:p>
          <a:endParaRPr lang="es-ES"/>
        </a:p>
      </dgm:t>
    </dgm:pt>
    <dgm:pt modelId="{DDF8BCD7-005D-4676-B369-29AA67EFE981}" type="pres">
      <dgm:prSet presAssocID="{DD3DE4A3-79D2-4F51-8C88-2F92E80F9376}" presName="childText" presStyleLbl="revTx" presStyleIdx="1" presStyleCnt="2" custScaleY="94560">
        <dgm:presLayoutVars>
          <dgm:bulletEnabled val="1"/>
        </dgm:presLayoutVars>
      </dgm:prSet>
      <dgm:spPr/>
      <dgm:t>
        <a:bodyPr/>
        <a:lstStyle/>
        <a:p>
          <a:endParaRPr lang="es-ES"/>
        </a:p>
      </dgm:t>
    </dgm:pt>
    <dgm:pt modelId="{97984E27-D829-4C14-83CE-45607662F814}" type="pres">
      <dgm:prSet presAssocID="{0A5528A2-DAB6-4B70-8032-5DA892ED6A58}" presName="parentText" presStyleLbl="node1" presStyleIdx="3" presStyleCnt="4" custLinFactNeighborY="3464">
        <dgm:presLayoutVars>
          <dgm:chMax val="0"/>
          <dgm:bulletEnabled val="1"/>
        </dgm:presLayoutVars>
      </dgm:prSet>
      <dgm:spPr/>
      <dgm:t>
        <a:bodyPr/>
        <a:lstStyle/>
        <a:p>
          <a:endParaRPr lang="es-ES"/>
        </a:p>
      </dgm:t>
    </dgm:pt>
  </dgm:ptLst>
  <dgm:cxnLst>
    <dgm:cxn modelId="{D1524035-2B69-4914-B226-419D835D5F76}" srcId="{718078AB-2F3B-4E18-8597-4855F4E3B038}" destId="{0A5528A2-DAB6-4B70-8032-5DA892ED6A58}" srcOrd="3" destOrd="0" parTransId="{9815073D-0545-4FEA-A191-6AEFA7F9E6A1}" sibTransId="{C9BAA6AA-9AF7-40F2-A979-4BD0CB100CD4}"/>
    <dgm:cxn modelId="{79B37D9E-A205-4BAB-9064-26270D9F2675}" srcId="{718078AB-2F3B-4E18-8597-4855F4E3B038}" destId="{DD3DE4A3-79D2-4F51-8C88-2F92E80F9376}" srcOrd="2" destOrd="0" parTransId="{E440023B-0BAF-4C8C-B412-BDD5CFD97B57}" sibTransId="{3A7FB44A-D21F-4DD5-87B2-195396841297}"/>
    <dgm:cxn modelId="{5FC7942F-7532-43A9-94CC-ECED1E6D8B60}" srcId="{718078AB-2F3B-4E18-8597-4855F4E3B038}" destId="{6300555E-E61E-4E91-BE5C-FF5C1FC8B628}" srcOrd="0" destOrd="0" parTransId="{6E7EB62F-3879-4668-8D2D-381F03D7EB67}" sibTransId="{222516A6-D95A-4E02-8770-2CF70F4F39D8}"/>
    <dgm:cxn modelId="{58A23701-A2A6-4883-AC98-C9B09A71BC27}" type="presOf" srcId="{389E228F-B5AC-4A5F-A45B-DE0B916D9B0D}" destId="{DDF8BCD7-005D-4676-B369-29AA67EFE981}" srcOrd="0" destOrd="0" presId="urn:microsoft.com/office/officeart/2005/8/layout/vList2"/>
    <dgm:cxn modelId="{02144B33-4F05-44F8-B7EE-690DDA7323FA}" srcId="{6300555E-E61E-4E91-BE5C-FF5C1FC8B628}" destId="{A165F83A-92B5-4D20-971C-1E6143D46C77}" srcOrd="0" destOrd="0" parTransId="{F79982D9-144C-4FC1-9276-5FC3B276DDA0}" sibTransId="{8AD58BCB-B95F-4176-B116-B4DC4C18C45D}"/>
    <dgm:cxn modelId="{6B04DF8E-ACCA-4FCB-B7A6-12D01530BDAB}" srcId="{718078AB-2F3B-4E18-8597-4855F4E3B038}" destId="{E151FA13-A061-4093-886D-997ACC521BC1}" srcOrd="1" destOrd="0" parTransId="{78398224-FAAF-4EEF-AD6F-F24651FE6F43}" sibTransId="{BE2B9883-A6E8-47D2-9D4E-F24222FEA395}"/>
    <dgm:cxn modelId="{B60DE54A-DB9D-4A69-B498-9FFA6C485524}" type="presOf" srcId="{45343742-4F3F-430D-B58D-E3D2FE668AEC}" destId="{63C8F143-EE0F-43EA-B3A8-6939EA3937D0}" srcOrd="0" destOrd="1" presId="urn:microsoft.com/office/officeart/2005/8/layout/vList2"/>
    <dgm:cxn modelId="{5156DE79-943A-4170-8C35-9ADAF10EEB5C}" type="presOf" srcId="{DD3DE4A3-79D2-4F51-8C88-2F92E80F9376}" destId="{BE831E15-242A-4B53-B1EB-F43B313B212B}" srcOrd="0" destOrd="0" presId="urn:microsoft.com/office/officeart/2005/8/layout/vList2"/>
    <dgm:cxn modelId="{9433D2D7-1987-4B39-8E9C-A1E89AF81A09}" srcId="{6300555E-E61E-4E91-BE5C-FF5C1FC8B628}" destId="{45343742-4F3F-430D-B58D-E3D2FE668AEC}" srcOrd="1" destOrd="0" parTransId="{EEB54E0B-00D7-4E02-A89F-97B2AF653080}" sibTransId="{48420E07-2310-4A9E-8713-017A5DC488B3}"/>
    <dgm:cxn modelId="{C8A29CD2-CAA3-493F-A0AD-28104300AAE1}" srcId="{DD3DE4A3-79D2-4F51-8C88-2F92E80F9376}" destId="{C4BC2922-C95E-4281-A25C-98832A58031F}" srcOrd="1" destOrd="0" parTransId="{221C2943-6028-4D08-8E0F-7EB6B8C43D7B}" sibTransId="{499FC4ED-76A6-4077-89C4-B3FF38C5B2B1}"/>
    <dgm:cxn modelId="{345E8EDB-5571-4E43-A8FC-525A1F9077D7}" type="presOf" srcId="{A165F83A-92B5-4D20-971C-1E6143D46C77}" destId="{63C8F143-EE0F-43EA-B3A8-6939EA3937D0}" srcOrd="0" destOrd="0" presId="urn:microsoft.com/office/officeart/2005/8/layout/vList2"/>
    <dgm:cxn modelId="{75279F5B-EED1-421C-9F54-FF77915EA588}" type="presOf" srcId="{0A5528A2-DAB6-4B70-8032-5DA892ED6A58}" destId="{97984E27-D829-4C14-83CE-45607662F814}" srcOrd="0" destOrd="0" presId="urn:microsoft.com/office/officeart/2005/8/layout/vList2"/>
    <dgm:cxn modelId="{B7805AAA-4A20-4E07-A970-FC71513FB3EB}" srcId="{DD3DE4A3-79D2-4F51-8C88-2F92E80F9376}" destId="{389E228F-B5AC-4A5F-A45B-DE0B916D9B0D}" srcOrd="0" destOrd="0" parTransId="{C4DD16C5-0B03-49AB-8EDF-74D48B3D65D3}" sibTransId="{A692C825-E410-4B4B-B896-0CDAC3E6DDA5}"/>
    <dgm:cxn modelId="{0FA3FAD6-3BE1-4A0D-8614-C68FA3C773D8}" type="presOf" srcId="{C4BC2922-C95E-4281-A25C-98832A58031F}" destId="{DDF8BCD7-005D-4676-B369-29AA67EFE981}" srcOrd="0" destOrd="1" presId="urn:microsoft.com/office/officeart/2005/8/layout/vList2"/>
    <dgm:cxn modelId="{83924045-F00D-49C9-AEB6-D463D043EFA3}" type="presOf" srcId="{E151FA13-A061-4093-886D-997ACC521BC1}" destId="{96AC1D66-67AB-451F-88EC-22EEEAB5E483}" srcOrd="0" destOrd="0" presId="urn:microsoft.com/office/officeart/2005/8/layout/vList2"/>
    <dgm:cxn modelId="{0DBD5674-261B-41BC-AD05-AC799E0EBD8D}" type="presOf" srcId="{718078AB-2F3B-4E18-8597-4855F4E3B038}" destId="{1BD7DBD7-27B6-4CB9-B708-126F52208851}" srcOrd="0" destOrd="0" presId="urn:microsoft.com/office/officeart/2005/8/layout/vList2"/>
    <dgm:cxn modelId="{14DAF621-2A20-4F61-87C0-C089437D325F}" type="presOf" srcId="{6300555E-E61E-4E91-BE5C-FF5C1FC8B628}" destId="{98685347-A04B-4BDA-875D-E0EA9ED44878}" srcOrd="0" destOrd="0" presId="urn:microsoft.com/office/officeart/2005/8/layout/vList2"/>
    <dgm:cxn modelId="{68721C5F-0D15-41E3-B357-5444FCFEBC5C}" type="presParOf" srcId="{1BD7DBD7-27B6-4CB9-B708-126F52208851}" destId="{98685347-A04B-4BDA-875D-E0EA9ED44878}" srcOrd="0" destOrd="0" presId="urn:microsoft.com/office/officeart/2005/8/layout/vList2"/>
    <dgm:cxn modelId="{76F83DD9-853D-4687-82DC-15725C509D99}" type="presParOf" srcId="{1BD7DBD7-27B6-4CB9-B708-126F52208851}" destId="{63C8F143-EE0F-43EA-B3A8-6939EA3937D0}" srcOrd="1" destOrd="0" presId="urn:microsoft.com/office/officeart/2005/8/layout/vList2"/>
    <dgm:cxn modelId="{C95C6EAC-F126-44A0-A367-A4F11D39F144}" type="presParOf" srcId="{1BD7DBD7-27B6-4CB9-B708-126F52208851}" destId="{96AC1D66-67AB-451F-88EC-22EEEAB5E483}" srcOrd="2" destOrd="0" presId="urn:microsoft.com/office/officeart/2005/8/layout/vList2"/>
    <dgm:cxn modelId="{0F66FF65-C29C-429B-9B21-B736DF0257A3}" type="presParOf" srcId="{1BD7DBD7-27B6-4CB9-B708-126F52208851}" destId="{5D537587-2275-41C6-81A9-5D985750434A}" srcOrd="3" destOrd="0" presId="urn:microsoft.com/office/officeart/2005/8/layout/vList2"/>
    <dgm:cxn modelId="{D1D2380A-CE31-43F9-A5F7-8F3B110E5425}" type="presParOf" srcId="{1BD7DBD7-27B6-4CB9-B708-126F52208851}" destId="{BE831E15-242A-4B53-B1EB-F43B313B212B}" srcOrd="4" destOrd="0" presId="urn:microsoft.com/office/officeart/2005/8/layout/vList2"/>
    <dgm:cxn modelId="{309C7682-4488-470F-8158-D62739C0FD33}" type="presParOf" srcId="{1BD7DBD7-27B6-4CB9-B708-126F52208851}" destId="{DDF8BCD7-005D-4676-B369-29AA67EFE981}" srcOrd="5" destOrd="0" presId="urn:microsoft.com/office/officeart/2005/8/layout/vList2"/>
    <dgm:cxn modelId="{D6462A58-AFE1-4702-AF23-FB06305F9399}" type="presParOf" srcId="{1BD7DBD7-27B6-4CB9-B708-126F52208851}" destId="{97984E27-D829-4C14-83CE-45607662F814}"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ED2A8C-1623-49F2-8E01-BAC2A3151F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539F652-07CE-43AA-B370-7E8824C6D8B9}">
      <dgm:prSet/>
      <dgm:spPr>
        <a:solidFill>
          <a:srgbClr val="FF0000"/>
        </a:solidFill>
      </dgm:spPr>
      <dgm:t>
        <a:bodyPr/>
        <a:lstStyle/>
        <a:p>
          <a:pPr rtl="0"/>
          <a:r>
            <a:rPr lang="es-ES" b="1" dirty="0" err="1" smtClean="0"/>
            <a:t>Réhydratation</a:t>
          </a:r>
          <a:r>
            <a:rPr lang="es-ES" b="1" dirty="0" smtClean="0"/>
            <a:t> EV</a:t>
          </a:r>
          <a:endParaRPr lang="es-ES" dirty="0"/>
        </a:p>
      </dgm:t>
    </dgm:pt>
    <dgm:pt modelId="{34FF4C50-A2B0-4A42-A488-97124F63E122}" type="parTrans" cxnId="{7F3111D7-BAB3-4E24-AFC5-A05485E2E2C7}">
      <dgm:prSet/>
      <dgm:spPr/>
      <dgm:t>
        <a:bodyPr/>
        <a:lstStyle/>
        <a:p>
          <a:endParaRPr lang="es-ES"/>
        </a:p>
      </dgm:t>
    </dgm:pt>
    <dgm:pt modelId="{24EEA0F9-AB87-4067-97F0-E856362FF9DE}" type="sibTrans" cxnId="{7F3111D7-BAB3-4E24-AFC5-A05485E2E2C7}">
      <dgm:prSet/>
      <dgm:spPr/>
      <dgm:t>
        <a:bodyPr/>
        <a:lstStyle/>
        <a:p>
          <a:endParaRPr lang="es-ES"/>
        </a:p>
      </dgm:t>
    </dgm:pt>
    <dgm:pt modelId="{A9514287-54B0-4D68-9D2F-1CCC94E9F2D1}" type="pres">
      <dgm:prSet presAssocID="{E8ED2A8C-1623-49F2-8E01-BAC2A3151F95}" presName="linear" presStyleCnt="0">
        <dgm:presLayoutVars>
          <dgm:animLvl val="lvl"/>
          <dgm:resizeHandles val="exact"/>
        </dgm:presLayoutVars>
      </dgm:prSet>
      <dgm:spPr/>
      <dgm:t>
        <a:bodyPr/>
        <a:lstStyle/>
        <a:p>
          <a:endParaRPr lang="es-ES"/>
        </a:p>
      </dgm:t>
    </dgm:pt>
    <dgm:pt modelId="{6F579039-47A2-4BBB-834D-979F1D9FB7FF}" type="pres">
      <dgm:prSet presAssocID="{6539F652-07CE-43AA-B370-7E8824C6D8B9}" presName="parentText" presStyleLbl="node1" presStyleIdx="0" presStyleCnt="1">
        <dgm:presLayoutVars>
          <dgm:chMax val="0"/>
          <dgm:bulletEnabled val="1"/>
        </dgm:presLayoutVars>
      </dgm:prSet>
      <dgm:spPr/>
      <dgm:t>
        <a:bodyPr/>
        <a:lstStyle/>
        <a:p>
          <a:endParaRPr lang="es-ES"/>
        </a:p>
      </dgm:t>
    </dgm:pt>
  </dgm:ptLst>
  <dgm:cxnLst>
    <dgm:cxn modelId="{5682EC22-3E28-4B06-90A6-D638B1B9F423}" type="presOf" srcId="{6539F652-07CE-43AA-B370-7E8824C6D8B9}" destId="{6F579039-47A2-4BBB-834D-979F1D9FB7FF}" srcOrd="0" destOrd="0" presId="urn:microsoft.com/office/officeart/2005/8/layout/vList2"/>
    <dgm:cxn modelId="{7F3111D7-BAB3-4E24-AFC5-A05485E2E2C7}" srcId="{E8ED2A8C-1623-49F2-8E01-BAC2A3151F95}" destId="{6539F652-07CE-43AA-B370-7E8824C6D8B9}" srcOrd="0" destOrd="0" parTransId="{34FF4C50-A2B0-4A42-A488-97124F63E122}" sibTransId="{24EEA0F9-AB87-4067-97F0-E856362FF9DE}"/>
    <dgm:cxn modelId="{7BF935E5-B7A9-465B-9A43-C6F99E07DDB8}" type="presOf" srcId="{E8ED2A8C-1623-49F2-8E01-BAC2A3151F95}" destId="{A9514287-54B0-4D68-9D2F-1CCC94E9F2D1}" srcOrd="0" destOrd="0" presId="urn:microsoft.com/office/officeart/2005/8/layout/vList2"/>
    <dgm:cxn modelId="{892E2C78-2B39-465B-8A90-E9A46A56CAB7}" type="presParOf" srcId="{A9514287-54B0-4D68-9D2F-1CCC94E9F2D1}" destId="{6F579039-47A2-4BBB-834D-979F1D9FB7F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831DF23-3BBE-47B3-8168-D8A51EF3F029}" type="doc">
      <dgm:prSet loTypeId="urn:microsoft.com/office/officeart/2005/8/layout/pList2#1" loCatId="list" qsTypeId="urn:microsoft.com/office/officeart/2005/8/quickstyle/simple1" qsCatId="simple" csTypeId="urn:microsoft.com/office/officeart/2005/8/colors/colorful1#6" csCatId="colorful" phldr="1"/>
      <dgm:spPr/>
      <dgm:t>
        <a:bodyPr/>
        <a:lstStyle/>
        <a:p>
          <a:endParaRPr lang="es-ES"/>
        </a:p>
      </dgm:t>
    </dgm:pt>
    <dgm:pt modelId="{549E33C2-B927-4859-AF50-40397457DFBC}">
      <dgm:prSet/>
      <dgm:spPr/>
      <dgm:t>
        <a:bodyPr/>
        <a:lstStyle/>
        <a:p>
          <a:pPr rtl="0"/>
          <a:r>
            <a:rPr lang="fr-FR" b="1" dirty="0" smtClean="0"/>
            <a:t>ENF &lt;12 mois</a:t>
          </a:r>
          <a:r>
            <a:rPr lang="fr-FR" dirty="0" smtClean="0"/>
            <a:t>: 30 ml /kg pendant 1 heure, après 70 ml /kg pendant 5 h</a:t>
          </a:r>
          <a:endParaRPr lang="es-ES" dirty="0"/>
        </a:p>
      </dgm:t>
    </dgm:pt>
    <dgm:pt modelId="{93FA3203-1AF4-4EDC-B0F1-54D643A08C23}" type="parTrans" cxnId="{A38F70E3-730A-4039-BD04-D17BDBB4E610}">
      <dgm:prSet/>
      <dgm:spPr/>
      <dgm:t>
        <a:bodyPr/>
        <a:lstStyle/>
        <a:p>
          <a:endParaRPr lang="es-ES"/>
        </a:p>
      </dgm:t>
    </dgm:pt>
    <dgm:pt modelId="{EC7DDB68-9F0A-467F-8A9C-335321FA0D21}" type="sibTrans" cxnId="{A38F70E3-730A-4039-BD04-D17BDBB4E610}">
      <dgm:prSet/>
      <dgm:spPr/>
      <dgm:t>
        <a:bodyPr/>
        <a:lstStyle/>
        <a:p>
          <a:endParaRPr lang="es-ES"/>
        </a:p>
      </dgm:t>
    </dgm:pt>
    <dgm:pt modelId="{31A43894-B08D-477A-9BBF-12557B7FC5D4}">
      <dgm:prSet/>
      <dgm:spPr/>
      <dgm:t>
        <a:bodyPr/>
        <a:lstStyle/>
        <a:p>
          <a:pPr rtl="0"/>
          <a:r>
            <a:rPr lang="fr-FR" b="1" dirty="0" smtClean="0"/>
            <a:t>ENF &gt;12 mois</a:t>
          </a:r>
          <a:r>
            <a:rPr lang="fr-FR" dirty="0" smtClean="0"/>
            <a:t> 30 ml /kg pendant 30 min, puis 70 ml /kg pendant 2 h 30’</a:t>
          </a:r>
          <a:endParaRPr lang="es-ES" dirty="0"/>
        </a:p>
      </dgm:t>
    </dgm:pt>
    <dgm:pt modelId="{062BF983-BF9A-4187-93FF-C3CCA5635944}" type="parTrans" cxnId="{C68AA4FF-552D-41B2-9DE5-D5A858C9A49C}">
      <dgm:prSet/>
      <dgm:spPr/>
      <dgm:t>
        <a:bodyPr/>
        <a:lstStyle/>
        <a:p>
          <a:endParaRPr lang="es-ES"/>
        </a:p>
      </dgm:t>
    </dgm:pt>
    <dgm:pt modelId="{B91B7A60-B51C-457D-85D0-F9D4ED6DC704}" type="sibTrans" cxnId="{C68AA4FF-552D-41B2-9DE5-D5A858C9A49C}">
      <dgm:prSet/>
      <dgm:spPr/>
      <dgm:t>
        <a:bodyPr/>
        <a:lstStyle/>
        <a:p>
          <a:endParaRPr lang="es-ES"/>
        </a:p>
      </dgm:t>
    </dgm:pt>
    <dgm:pt modelId="{6EE156A4-F86D-4BCD-94A2-2C0F23BC432E}">
      <dgm:prSet/>
      <dgm:spPr/>
      <dgm:t>
        <a:bodyPr/>
        <a:lstStyle/>
        <a:p>
          <a:pPr rtl="0"/>
          <a:r>
            <a:rPr lang="fr-FR" dirty="0" smtClean="0"/>
            <a:t>2.-Si perfusion pas possible: soluté SRO 20 ml /kg/h pendant 6 h à l’aide de sonde </a:t>
          </a:r>
          <a:r>
            <a:rPr lang="fr-FR" dirty="0" err="1" smtClean="0"/>
            <a:t>naso</a:t>
          </a:r>
          <a:r>
            <a:rPr lang="fr-FR" dirty="0" smtClean="0"/>
            <a:t>-gastrique</a:t>
          </a:r>
          <a:endParaRPr lang="es-ES" dirty="0"/>
        </a:p>
      </dgm:t>
    </dgm:pt>
    <dgm:pt modelId="{E8156943-60FB-4F83-B86A-EB2EB351542A}" type="parTrans" cxnId="{2009B699-FA65-4B9C-9CCB-26210246CC02}">
      <dgm:prSet/>
      <dgm:spPr/>
      <dgm:t>
        <a:bodyPr/>
        <a:lstStyle/>
        <a:p>
          <a:endParaRPr lang="es-ES"/>
        </a:p>
      </dgm:t>
    </dgm:pt>
    <dgm:pt modelId="{51805CE3-D14C-42A8-B6FB-FDF35CA5DABA}" type="sibTrans" cxnId="{2009B699-FA65-4B9C-9CCB-26210246CC02}">
      <dgm:prSet/>
      <dgm:spPr/>
      <dgm:t>
        <a:bodyPr/>
        <a:lstStyle/>
        <a:p>
          <a:endParaRPr lang="es-ES"/>
        </a:p>
      </dgm:t>
    </dgm:pt>
    <dgm:pt modelId="{AB64B379-57A3-4838-9D51-EE891C5B5F61}">
      <dgm:prSet/>
      <dgm:spPr/>
      <dgm:t>
        <a:bodyPr/>
        <a:lstStyle/>
        <a:p>
          <a:pPr rtl="0"/>
          <a:r>
            <a:rPr lang="fr-FR" b="1" dirty="0" smtClean="0"/>
            <a:t>1.-Perfusion</a:t>
          </a:r>
          <a:r>
            <a:rPr lang="es-ES" b="1" dirty="0" smtClean="0"/>
            <a:t> RINGER LACTATE</a:t>
          </a:r>
          <a:endParaRPr lang="es-ES" dirty="0"/>
        </a:p>
      </dgm:t>
    </dgm:pt>
    <dgm:pt modelId="{AEAFEF88-6785-4852-B700-7618A1AC8F41}" type="parTrans" cxnId="{7D51D938-F785-4DFA-AC9C-EDE4AF186E88}">
      <dgm:prSet/>
      <dgm:spPr/>
      <dgm:t>
        <a:bodyPr/>
        <a:lstStyle/>
        <a:p>
          <a:endParaRPr lang="es-ES"/>
        </a:p>
      </dgm:t>
    </dgm:pt>
    <dgm:pt modelId="{2DC1293D-FAAB-4524-B70A-B37CF7ACC585}" type="sibTrans" cxnId="{7D51D938-F785-4DFA-AC9C-EDE4AF186E88}">
      <dgm:prSet/>
      <dgm:spPr/>
      <dgm:t>
        <a:bodyPr/>
        <a:lstStyle/>
        <a:p>
          <a:endParaRPr lang="es-ES"/>
        </a:p>
      </dgm:t>
    </dgm:pt>
    <dgm:pt modelId="{F7896B72-92C1-40E9-9326-B83A8ECACC2E}">
      <dgm:prSet/>
      <dgm:spPr/>
      <dgm:t>
        <a:bodyPr/>
        <a:lstStyle/>
        <a:p>
          <a:pPr rtl="0"/>
          <a:r>
            <a:rPr lang="fr-FR" b="1" dirty="0" smtClean="0"/>
            <a:t>3.-Après 4 heures </a:t>
          </a:r>
          <a:r>
            <a:rPr lang="fr-FR" b="1" dirty="0" err="1" smtClean="0"/>
            <a:t>re-évaluer</a:t>
          </a:r>
          <a:r>
            <a:rPr lang="fr-FR" b="1" dirty="0" smtClean="0"/>
            <a:t> l’état du malade et choisir le plan de traitement approprié</a:t>
          </a:r>
          <a:endParaRPr lang="es-ES" dirty="0"/>
        </a:p>
      </dgm:t>
    </dgm:pt>
    <dgm:pt modelId="{D4D4CEDE-E539-43E1-8FD3-72B27480B5A6}" type="parTrans" cxnId="{36C5CAEE-6707-4029-9561-FC60A45457B7}">
      <dgm:prSet/>
      <dgm:spPr/>
      <dgm:t>
        <a:bodyPr/>
        <a:lstStyle/>
        <a:p>
          <a:endParaRPr lang="es-ES"/>
        </a:p>
      </dgm:t>
    </dgm:pt>
    <dgm:pt modelId="{82D3F9CA-C347-47C7-AF57-71745B7CFBF8}" type="sibTrans" cxnId="{36C5CAEE-6707-4029-9561-FC60A45457B7}">
      <dgm:prSet/>
      <dgm:spPr/>
      <dgm:t>
        <a:bodyPr/>
        <a:lstStyle/>
        <a:p>
          <a:endParaRPr lang="es-ES"/>
        </a:p>
      </dgm:t>
    </dgm:pt>
    <dgm:pt modelId="{C134AAC3-AAE7-41DC-BA01-C705EA1FC56F}" type="pres">
      <dgm:prSet presAssocID="{6831DF23-3BBE-47B3-8168-D8A51EF3F029}" presName="Name0" presStyleCnt="0">
        <dgm:presLayoutVars>
          <dgm:dir/>
          <dgm:resizeHandles val="exact"/>
        </dgm:presLayoutVars>
      </dgm:prSet>
      <dgm:spPr/>
      <dgm:t>
        <a:bodyPr/>
        <a:lstStyle/>
        <a:p>
          <a:endParaRPr lang="es-ES"/>
        </a:p>
      </dgm:t>
    </dgm:pt>
    <dgm:pt modelId="{1A1FC8A3-8000-4CED-B54C-2FDE63562835}" type="pres">
      <dgm:prSet presAssocID="{6831DF23-3BBE-47B3-8168-D8A51EF3F029}" presName="bkgdShp" presStyleLbl="alignAccFollowNode1" presStyleIdx="0" presStyleCnt="1"/>
      <dgm:spPr/>
    </dgm:pt>
    <dgm:pt modelId="{648ADACF-8F15-4998-ADCC-01C667DB84C2}" type="pres">
      <dgm:prSet presAssocID="{6831DF23-3BBE-47B3-8168-D8A51EF3F029}" presName="linComp" presStyleCnt="0"/>
      <dgm:spPr/>
    </dgm:pt>
    <dgm:pt modelId="{8A27F473-D76E-4A64-BA44-9A6284AC6839}" type="pres">
      <dgm:prSet presAssocID="{AB64B379-57A3-4838-9D51-EE891C5B5F61}" presName="compNode" presStyleCnt="0"/>
      <dgm:spPr/>
    </dgm:pt>
    <dgm:pt modelId="{E6AEA240-9F05-421C-A9F6-A45A2230BBA8}" type="pres">
      <dgm:prSet presAssocID="{AB64B379-57A3-4838-9D51-EE891C5B5F61}" presName="node" presStyleLbl="node1" presStyleIdx="0" presStyleCnt="3">
        <dgm:presLayoutVars>
          <dgm:bulletEnabled val="1"/>
        </dgm:presLayoutVars>
      </dgm:prSet>
      <dgm:spPr/>
      <dgm:t>
        <a:bodyPr/>
        <a:lstStyle/>
        <a:p>
          <a:endParaRPr lang="es-ES"/>
        </a:p>
      </dgm:t>
    </dgm:pt>
    <dgm:pt modelId="{4943BBC3-96FB-4591-9ABF-6CF213199D9B}" type="pres">
      <dgm:prSet presAssocID="{AB64B379-57A3-4838-9D51-EE891C5B5F61}" presName="invisiNode" presStyleLbl="node1" presStyleIdx="0" presStyleCnt="3"/>
      <dgm:spPr/>
    </dgm:pt>
    <dgm:pt modelId="{9619EAEB-CCDB-4071-9D1D-BC81F4D9CFD3}" type="pres">
      <dgm:prSet presAssocID="{AB64B379-57A3-4838-9D51-EE891C5B5F61}" presName="imagNode"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ES"/>
        </a:p>
      </dgm:t>
    </dgm:pt>
    <dgm:pt modelId="{90A38BFC-E2AC-4134-8B06-CF0D70D0F6D4}" type="pres">
      <dgm:prSet presAssocID="{2DC1293D-FAAB-4524-B70A-B37CF7ACC585}" presName="sibTrans" presStyleLbl="sibTrans2D1" presStyleIdx="0" presStyleCnt="0"/>
      <dgm:spPr/>
      <dgm:t>
        <a:bodyPr/>
        <a:lstStyle/>
        <a:p>
          <a:endParaRPr lang="es-ES"/>
        </a:p>
      </dgm:t>
    </dgm:pt>
    <dgm:pt modelId="{D7BD7D62-8DF9-4912-BBB0-1B171207D58D}" type="pres">
      <dgm:prSet presAssocID="{6EE156A4-F86D-4BCD-94A2-2C0F23BC432E}" presName="compNode" presStyleCnt="0"/>
      <dgm:spPr/>
    </dgm:pt>
    <dgm:pt modelId="{B999C2E4-67ED-4342-A5D9-066D55BD54B8}" type="pres">
      <dgm:prSet presAssocID="{6EE156A4-F86D-4BCD-94A2-2C0F23BC432E}" presName="node" presStyleLbl="node1" presStyleIdx="1" presStyleCnt="3">
        <dgm:presLayoutVars>
          <dgm:bulletEnabled val="1"/>
        </dgm:presLayoutVars>
      </dgm:prSet>
      <dgm:spPr/>
      <dgm:t>
        <a:bodyPr/>
        <a:lstStyle/>
        <a:p>
          <a:endParaRPr lang="es-ES"/>
        </a:p>
      </dgm:t>
    </dgm:pt>
    <dgm:pt modelId="{7A99B2E0-87E1-47D5-969E-D41F70842EA4}" type="pres">
      <dgm:prSet presAssocID="{6EE156A4-F86D-4BCD-94A2-2C0F23BC432E}" presName="invisiNode" presStyleLbl="node1" presStyleIdx="1" presStyleCnt="3"/>
      <dgm:spPr/>
    </dgm:pt>
    <dgm:pt modelId="{0F3D84D4-E56A-4312-A074-97F4164CD375}" type="pres">
      <dgm:prSet presAssocID="{6EE156A4-F86D-4BCD-94A2-2C0F23BC432E}" presName="imagNode" presStyleLbl="fgImgPlace1" presStyleIdx="1" presStyleCnt="3"/>
      <dgm:spPr>
        <a:blipFill rotWithShape="1">
          <a:blip xmlns:r="http://schemas.openxmlformats.org/officeDocument/2006/relationships" r:embed="rId2"/>
          <a:stretch>
            <a:fillRect/>
          </a:stretch>
        </a:blipFill>
      </dgm:spPr>
    </dgm:pt>
    <dgm:pt modelId="{8EBDBE2B-B540-4B08-AB2A-11463BF50B75}" type="pres">
      <dgm:prSet presAssocID="{51805CE3-D14C-42A8-B6FB-FDF35CA5DABA}" presName="sibTrans" presStyleLbl="sibTrans2D1" presStyleIdx="0" presStyleCnt="0"/>
      <dgm:spPr/>
      <dgm:t>
        <a:bodyPr/>
        <a:lstStyle/>
        <a:p>
          <a:endParaRPr lang="es-ES"/>
        </a:p>
      </dgm:t>
    </dgm:pt>
    <dgm:pt modelId="{C94F43C5-83C9-4472-B219-DC8EA2E73212}" type="pres">
      <dgm:prSet presAssocID="{F7896B72-92C1-40E9-9326-B83A8ECACC2E}" presName="compNode" presStyleCnt="0"/>
      <dgm:spPr/>
    </dgm:pt>
    <dgm:pt modelId="{30F46570-5060-42A3-98D0-901C99DB6E86}" type="pres">
      <dgm:prSet presAssocID="{F7896B72-92C1-40E9-9326-B83A8ECACC2E}" presName="node" presStyleLbl="node1" presStyleIdx="2" presStyleCnt="3">
        <dgm:presLayoutVars>
          <dgm:bulletEnabled val="1"/>
        </dgm:presLayoutVars>
      </dgm:prSet>
      <dgm:spPr/>
      <dgm:t>
        <a:bodyPr/>
        <a:lstStyle/>
        <a:p>
          <a:endParaRPr lang="es-ES"/>
        </a:p>
      </dgm:t>
    </dgm:pt>
    <dgm:pt modelId="{9D531746-7432-4629-8D56-0FD3D823E0CA}" type="pres">
      <dgm:prSet presAssocID="{F7896B72-92C1-40E9-9326-B83A8ECACC2E}" presName="invisiNode" presStyleLbl="node1" presStyleIdx="2" presStyleCnt="3"/>
      <dgm:spPr/>
    </dgm:pt>
    <dgm:pt modelId="{7D394A3D-677F-4430-BB42-70CC2B54F58F}" type="pres">
      <dgm:prSet presAssocID="{F7896B72-92C1-40E9-9326-B83A8ECACC2E}" presName="imagNode"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s-ES"/>
        </a:p>
      </dgm:t>
    </dgm:pt>
  </dgm:ptLst>
  <dgm:cxnLst>
    <dgm:cxn modelId="{A38F70E3-730A-4039-BD04-D17BDBB4E610}" srcId="{AB64B379-57A3-4838-9D51-EE891C5B5F61}" destId="{549E33C2-B927-4859-AF50-40397457DFBC}" srcOrd="0" destOrd="0" parTransId="{93FA3203-1AF4-4EDC-B0F1-54D643A08C23}" sibTransId="{EC7DDB68-9F0A-467F-8A9C-335321FA0D21}"/>
    <dgm:cxn modelId="{C68AA4FF-552D-41B2-9DE5-D5A858C9A49C}" srcId="{AB64B379-57A3-4838-9D51-EE891C5B5F61}" destId="{31A43894-B08D-477A-9BBF-12557B7FC5D4}" srcOrd="1" destOrd="0" parTransId="{062BF983-BF9A-4187-93FF-C3CCA5635944}" sibTransId="{B91B7A60-B51C-457D-85D0-F9D4ED6DC704}"/>
    <dgm:cxn modelId="{2F9E87CC-675D-4278-AC30-104468FC06E0}" type="presOf" srcId="{549E33C2-B927-4859-AF50-40397457DFBC}" destId="{E6AEA240-9F05-421C-A9F6-A45A2230BBA8}" srcOrd="0" destOrd="1" presId="urn:microsoft.com/office/officeart/2005/8/layout/pList2#1"/>
    <dgm:cxn modelId="{36C5CAEE-6707-4029-9561-FC60A45457B7}" srcId="{6831DF23-3BBE-47B3-8168-D8A51EF3F029}" destId="{F7896B72-92C1-40E9-9326-B83A8ECACC2E}" srcOrd="2" destOrd="0" parTransId="{D4D4CEDE-E539-43E1-8FD3-72B27480B5A6}" sibTransId="{82D3F9CA-C347-47C7-AF57-71745B7CFBF8}"/>
    <dgm:cxn modelId="{FCA8AB72-B438-4783-A83A-7AA2E4B9FCC5}" type="presOf" srcId="{6831DF23-3BBE-47B3-8168-D8A51EF3F029}" destId="{C134AAC3-AAE7-41DC-BA01-C705EA1FC56F}" srcOrd="0" destOrd="0" presId="urn:microsoft.com/office/officeart/2005/8/layout/pList2#1"/>
    <dgm:cxn modelId="{FD5585A3-A55B-4CCD-AE3F-29AED925390C}" type="presOf" srcId="{AB64B379-57A3-4838-9D51-EE891C5B5F61}" destId="{E6AEA240-9F05-421C-A9F6-A45A2230BBA8}" srcOrd="0" destOrd="0" presId="urn:microsoft.com/office/officeart/2005/8/layout/pList2#1"/>
    <dgm:cxn modelId="{D262EAE5-626E-43BF-B65F-CD0898A1B88A}" type="presOf" srcId="{6EE156A4-F86D-4BCD-94A2-2C0F23BC432E}" destId="{B999C2E4-67ED-4342-A5D9-066D55BD54B8}" srcOrd="0" destOrd="0" presId="urn:microsoft.com/office/officeart/2005/8/layout/pList2#1"/>
    <dgm:cxn modelId="{7D51D938-F785-4DFA-AC9C-EDE4AF186E88}" srcId="{6831DF23-3BBE-47B3-8168-D8A51EF3F029}" destId="{AB64B379-57A3-4838-9D51-EE891C5B5F61}" srcOrd="0" destOrd="0" parTransId="{AEAFEF88-6785-4852-B700-7618A1AC8F41}" sibTransId="{2DC1293D-FAAB-4524-B70A-B37CF7ACC585}"/>
    <dgm:cxn modelId="{8D82A3EA-5206-4D71-AA51-9C0FBA53497D}" type="presOf" srcId="{51805CE3-D14C-42A8-B6FB-FDF35CA5DABA}" destId="{8EBDBE2B-B540-4B08-AB2A-11463BF50B75}" srcOrd="0" destOrd="0" presId="urn:microsoft.com/office/officeart/2005/8/layout/pList2#1"/>
    <dgm:cxn modelId="{6A5EA410-46F3-47BD-A0F6-EBED0BBD8534}" type="presOf" srcId="{2DC1293D-FAAB-4524-B70A-B37CF7ACC585}" destId="{90A38BFC-E2AC-4134-8B06-CF0D70D0F6D4}" srcOrd="0" destOrd="0" presId="urn:microsoft.com/office/officeart/2005/8/layout/pList2#1"/>
    <dgm:cxn modelId="{03BE2D7A-6111-4FFF-8EE7-A822D15D6721}" type="presOf" srcId="{31A43894-B08D-477A-9BBF-12557B7FC5D4}" destId="{E6AEA240-9F05-421C-A9F6-A45A2230BBA8}" srcOrd="0" destOrd="2" presId="urn:microsoft.com/office/officeart/2005/8/layout/pList2#1"/>
    <dgm:cxn modelId="{973DBFE2-C99F-4FE0-9AEE-C99C7C938E15}" type="presOf" srcId="{F7896B72-92C1-40E9-9326-B83A8ECACC2E}" destId="{30F46570-5060-42A3-98D0-901C99DB6E86}" srcOrd="0" destOrd="0" presId="urn:microsoft.com/office/officeart/2005/8/layout/pList2#1"/>
    <dgm:cxn modelId="{2009B699-FA65-4B9C-9CCB-26210246CC02}" srcId="{6831DF23-3BBE-47B3-8168-D8A51EF3F029}" destId="{6EE156A4-F86D-4BCD-94A2-2C0F23BC432E}" srcOrd="1" destOrd="0" parTransId="{E8156943-60FB-4F83-B86A-EB2EB351542A}" sibTransId="{51805CE3-D14C-42A8-B6FB-FDF35CA5DABA}"/>
    <dgm:cxn modelId="{297C00FB-0B57-4CD8-92DE-DB431E61DD7F}" type="presParOf" srcId="{C134AAC3-AAE7-41DC-BA01-C705EA1FC56F}" destId="{1A1FC8A3-8000-4CED-B54C-2FDE63562835}" srcOrd="0" destOrd="0" presId="urn:microsoft.com/office/officeart/2005/8/layout/pList2#1"/>
    <dgm:cxn modelId="{7ED238AC-2CF9-49B3-8D65-95287DF55713}" type="presParOf" srcId="{C134AAC3-AAE7-41DC-BA01-C705EA1FC56F}" destId="{648ADACF-8F15-4998-ADCC-01C667DB84C2}" srcOrd="1" destOrd="0" presId="urn:microsoft.com/office/officeart/2005/8/layout/pList2#1"/>
    <dgm:cxn modelId="{EFDDFBEF-C4C3-4AF1-8D89-2CAB26B3BF2D}" type="presParOf" srcId="{648ADACF-8F15-4998-ADCC-01C667DB84C2}" destId="{8A27F473-D76E-4A64-BA44-9A6284AC6839}" srcOrd="0" destOrd="0" presId="urn:microsoft.com/office/officeart/2005/8/layout/pList2#1"/>
    <dgm:cxn modelId="{30BBC461-FE07-4C3D-9452-2E041E5E701D}" type="presParOf" srcId="{8A27F473-D76E-4A64-BA44-9A6284AC6839}" destId="{E6AEA240-9F05-421C-A9F6-A45A2230BBA8}" srcOrd="0" destOrd="0" presId="urn:microsoft.com/office/officeart/2005/8/layout/pList2#1"/>
    <dgm:cxn modelId="{F4E6029B-AADD-44B3-8097-F0CB94752627}" type="presParOf" srcId="{8A27F473-D76E-4A64-BA44-9A6284AC6839}" destId="{4943BBC3-96FB-4591-9ABF-6CF213199D9B}" srcOrd="1" destOrd="0" presId="urn:microsoft.com/office/officeart/2005/8/layout/pList2#1"/>
    <dgm:cxn modelId="{C3F7DF5E-7777-4F10-A6AC-1AA589E74433}" type="presParOf" srcId="{8A27F473-D76E-4A64-BA44-9A6284AC6839}" destId="{9619EAEB-CCDB-4071-9D1D-BC81F4D9CFD3}" srcOrd="2" destOrd="0" presId="urn:microsoft.com/office/officeart/2005/8/layout/pList2#1"/>
    <dgm:cxn modelId="{B882D7E8-AD03-4E64-A968-CC0627D5C029}" type="presParOf" srcId="{648ADACF-8F15-4998-ADCC-01C667DB84C2}" destId="{90A38BFC-E2AC-4134-8B06-CF0D70D0F6D4}" srcOrd="1" destOrd="0" presId="urn:microsoft.com/office/officeart/2005/8/layout/pList2#1"/>
    <dgm:cxn modelId="{14F907F5-2450-4C51-9DF3-ADAD14637F0F}" type="presParOf" srcId="{648ADACF-8F15-4998-ADCC-01C667DB84C2}" destId="{D7BD7D62-8DF9-4912-BBB0-1B171207D58D}" srcOrd="2" destOrd="0" presId="urn:microsoft.com/office/officeart/2005/8/layout/pList2#1"/>
    <dgm:cxn modelId="{CA79B6D0-1952-4648-A9EA-F7B30678EA7E}" type="presParOf" srcId="{D7BD7D62-8DF9-4912-BBB0-1B171207D58D}" destId="{B999C2E4-67ED-4342-A5D9-066D55BD54B8}" srcOrd="0" destOrd="0" presId="urn:microsoft.com/office/officeart/2005/8/layout/pList2#1"/>
    <dgm:cxn modelId="{AEC52E5A-FAA4-4864-95A3-DD497D9A1496}" type="presParOf" srcId="{D7BD7D62-8DF9-4912-BBB0-1B171207D58D}" destId="{7A99B2E0-87E1-47D5-969E-D41F70842EA4}" srcOrd="1" destOrd="0" presId="urn:microsoft.com/office/officeart/2005/8/layout/pList2#1"/>
    <dgm:cxn modelId="{A05E9BDF-76F3-47F9-861B-392C5EDB71EF}" type="presParOf" srcId="{D7BD7D62-8DF9-4912-BBB0-1B171207D58D}" destId="{0F3D84D4-E56A-4312-A074-97F4164CD375}" srcOrd="2" destOrd="0" presId="urn:microsoft.com/office/officeart/2005/8/layout/pList2#1"/>
    <dgm:cxn modelId="{7AF17B09-A60B-4E27-A346-455B98791160}" type="presParOf" srcId="{648ADACF-8F15-4998-ADCC-01C667DB84C2}" destId="{8EBDBE2B-B540-4B08-AB2A-11463BF50B75}" srcOrd="3" destOrd="0" presId="urn:microsoft.com/office/officeart/2005/8/layout/pList2#1"/>
    <dgm:cxn modelId="{18707AAF-E65C-4029-85C6-F3DF65C9DC8A}" type="presParOf" srcId="{648ADACF-8F15-4998-ADCC-01C667DB84C2}" destId="{C94F43C5-83C9-4472-B219-DC8EA2E73212}" srcOrd="4" destOrd="0" presId="urn:microsoft.com/office/officeart/2005/8/layout/pList2#1"/>
    <dgm:cxn modelId="{9BE820D0-56BF-4860-A33E-12AFA5B536EE}" type="presParOf" srcId="{C94F43C5-83C9-4472-B219-DC8EA2E73212}" destId="{30F46570-5060-42A3-98D0-901C99DB6E86}" srcOrd="0" destOrd="0" presId="urn:microsoft.com/office/officeart/2005/8/layout/pList2#1"/>
    <dgm:cxn modelId="{BE9878DA-FC9E-4C9F-BA1E-569898C4D127}" type="presParOf" srcId="{C94F43C5-83C9-4472-B219-DC8EA2E73212}" destId="{9D531746-7432-4629-8D56-0FD3D823E0CA}" srcOrd="1" destOrd="0" presId="urn:microsoft.com/office/officeart/2005/8/layout/pList2#1"/>
    <dgm:cxn modelId="{4AE28A4F-71CF-4FF1-8501-01D9BC4461BE}" type="presParOf" srcId="{C94F43C5-83C9-4472-B219-DC8EA2E73212}" destId="{7D394A3D-677F-4430-BB42-70CC2B54F58F}" srcOrd="2" destOrd="0" presId="urn:microsoft.com/office/officeart/2005/8/layout/pList2#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314B71E-0EA7-4678-952E-7CC57B1EA0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1E676DA-0FCE-470E-AB50-89FBA60FB33B}">
      <dgm:prSet/>
      <dgm:spPr/>
      <dgm:t>
        <a:bodyPr/>
        <a:lstStyle/>
        <a:p>
          <a:pPr rtl="0"/>
          <a:r>
            <a:rPr lang="fr-FR" b="1" dirty="0" smtClean="0"/>
            <a:t>Déshydratation </a:t>
          </a:r>
          <a:r>
            <a:rPr lang="fr-FR" b="1" dirty="0" err="1" smtClean="0"/>
            <a:t>moderée</a:t>
          </a:r>
          <a:endParaRPr lang="es-ES" dirty="0"/>
        </a:p>
      </dgm:t>
    </dgm:pt>
    <dgm:pt modelId="{DCE556DD-1019-4499-9955-84B20326A32B}" type="parTrans" cxnId="{BA1EA26C-4913-4C2C-8446-B66273B30720}">
      <dgm:prSet/>
      <dgm:spPr/>
      <dgm:t>
        <a:bodyPr/>
        <a:lstStyle/>
        <a:p>
          <a:endParaRPr lang="es-ES"/>
        </a:p>
      </dgm:t>
    </dgm:pt>
    <dgm:pt modelId="{4D3CD8CF-B210-4B5E-AD3F-52E918AA418A}" type="sibTrans" cxnId="{BA1EA26C-4913-4C2C-8446-B66273B30720}">
      <dgm:prSet/>
      <dgm:spPr/>
      <dgm:t>
        <a:bodyPr/>
        <a:lstStyle/>
        <a:p>
          <a:endParaRPr lang="es-ES"/>
        </a:p>
      </dgm:t>
    </dgm:pt>
    <dgm:pt modelId="{7DAD08E9-F7DB-4A99-B715-07FF397DB9FC}" type="pres">
      <dgm:prSet presAssocID="{4314B71E-0EA7-4678-952E-7CC57B1EA0A8}" presName="linear" presStyleCnt="0">
        <dgm:presLayoutVars>
          <dgm:animLvl val="lvl"/>
          <dgm:resizeHandles val="exact"/>
        </dgm:presLayoutVars>
      </dgm:prSet>
      <dgm:spPr/>
      <dgm:t>
        <a:bodyPr/>
        <a:lstStyle/>
        <a:p>
          <a:endParaRPr lang="es-ES"/>
        </a:p>
      </dgm:t>
    </dgm:pt>
    <dgm:pt modelId="{A42D1EEF-0211-4E23-AAA7-9678DB5CEF8E}" type="pres">
      <dgm:prSet presAssocID="{31E676DA-0FCE-470E-AB50-89FBA60FB33B}" presName="parentText" presStyleLbl="node1" presStyleIdx="0" presStyleCnt="1">
        <dgm:presLayoutVars>
          <dgm:chMax val="0"/>
          <dgm:bulletEnabled val="1"/>
        </dgm:presLayoutVars>
      </dgm:prSet>
      <dgm:spPr/>
      <dgm:t>
        <a:bodyPr/>
        <a:lstStyle/>
        <a:p>
          <a:endParaRPr lang="es-ES"/>
        </a:p>
      </dgm:t>
    </dgm:pt>
  </dgm:ptLst>
  <dgm:cxnLst>
    <dgm:cxn modelId="{BA1EA26C-4913-4C2C-8446-B66273B30720}" srcId="{4314B71E-0EA7-4678-952E-7CC57B1EA0A8}" destId="{31E676DA-0FCE-470E-AB50-89FBA60FB33B}" srcOrd="0" destOrd="0" parTransId="{DCE556DD-1019-4499-9955-84B20326A32B}" sibTransId="{4D3CD8CF-B210-4B5E-AD3F-52E918AA418A}"/>
    <dgm:cxn modelId="{CAE9834E-DB8C-49E3-8682-01F6B14D9D8A}" type="presOf" srcId="{4314B71E-0EA7-4678-952E-7CC57B1EA0A8}" destId="{7DAD08E9-F7DB-4A99-B715-07FF397DB9FC}" srcOrd="0" destOrd="0" presId="urn:microsoft.com/office/officeart/2005/8/layout/vList2"/>
    <dgm:cxn modelId="{361E634B-B401-4E74-9461-4DC893AD55AB}" type="presOf" srcId="{31E676DA-0FCE-470E-AB50-89FBA60FB33B}" destId="{A42D1EEF-0211-4E23-AAA7-9678DB5CEF8E}" srcOrd="0" destOrd="0" presId="urn:microsoft.com/office/officeart/2005/8/layout/vList2"/>
    <dgm:cxn modelId="{9341E92D-F67C-4079-94FB-599B6BD08589}" type="presParOf" srcId="{7DAD08E9-F7DB-4A99-B715-07FF397DB9FC}" destId="{A42D1EEF-0211-4E23-AAA7-9678DB5CEF8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D7DE8AD-C181-4F5C-98D1-8E045ECE3967}" type="doc">
      <dgm:prSet loTypeId="urn:microsoft.com/office/officeart/2005/8/layout/vList4#3" loCatId="list" qsTypeId="urn:microsoft.com/office/officeart/2005/8/quickstyle/simple1" qsCatId="simple" csTypeId="urn:microsoft.com/office/officeart/2005/8/colors/accent1_1" csCatId="accent1" phldr="1"/>
      <dgm:spPr/>
      <dgm:t>
        <a:bodyPr/>
        <a:lstStyle/>
        <a:p>
          <a:endParaRPr lang="es-ES"/>
        </a:p>
      </dgm:t>
    </dgm:pt>
    <dgm:pt modelId="{595D9F39-1B6A-46AA-B1E9-33E40B3DE71A}">
      <dgm:prSet/>
      <dgm:spPr/>
      <dgm:t>
        <a:bodyPr/>
        <a:lstStyle/>
        <a:p>
          <a:pPr rtl="0"/>
          <a:r>
            <a:rPr lang="fr-SN" b="1" dirty="0" smtClean="0"/>
            <a:t>Deux signes des suivantes:</a:t>
          </a:r>
          <a:endParaRPr lang="es-ES" b="1" dirty="0"/>
        </a:p>
      </dgm:t>
    </dgm:pt>
    <dgm:pt modelId="{F294BAFC-8489-4C22-AC0C-36B7B668F307}" type="parTrans" cxnId="{43A30B31-A1CA-4C96-BCC1-3EA001A996C6}">
      <dgm:prSet/>
      <dgm:spPr/>
      <dgm:t>
        <a:bodyPr/>
        <a:lstStyle/>
        <a:p>
          <a:endParaRPr lang="es-ES"/>
        </a:p>
      </dgm:t>
    </dgm:pt>
    <dgm:pt modelId="{016263E8-EFF5-4565-A0D0-51AA50C5765D}" type="sibTrans" cxnId="{43A30B31-A1CA-4C96-BCC1-3EA001A996C6}">
      <dgm:prSet/>
      <dgm:spPr/>
      <dgm:t>
        <a:bodyPr/>
        <a:lstStyle/>
        <a:p>
          <a:endParaRPr lang="es-ES"/>
        </a:p>
      </dgm:t>
    </dgm:pt>
    <dgm:pt modelId="{642173D1-3056-4C90-BAE7-E3A2A00563E8}">
      <dgm:prSet/>
      <dgm:spPr/>
      <dgm:t>
        <a:bodyPr/>
        <a:lstStyle/>
        <a:p>
          <a:pPr rtl="0"/>
          <a:r>
            <a:rPr lang="fr-FR" dirty="0" smtClean="0"/>
            <a:t>Agitation, irritabilité</a:t>
          </a:r>
          <a:r>
            <a:rPr lang="es-ES" dirty="0" smtClean="0"/>
            <a:t> </a:t>
          </a:r>
          <a:endParaRPr lang="es-ES" dirty="0"/>
        </a:p>
      </dgm:t>
    </dgm:pt>
    <dgm:pt modelId="{A6BFC1F8-D1F1-46DB-95CC-BC695C7A0537}" type="parTrans" cxnId="{8DFD7A6B-A564-440C-9F58-74D4EB6616E9}">
      <dgm:prSet/>
      <dgm:spPr/>
      <dgm:t>
        <a:bodyPr/>
        <a:lstStyle/>
        <a:p>
          <a:endParaRPr lang="es-ES"/>
        </a:p>
      </dgm:t>
    </dgm:pt>
    <dgm:pt modelId="{1628AE91-55CD-4E0A-9DB6-ABAC645111DD}" type="sibTrans" cxnId="{8DFD7A6B-A564-440C-9F58-74D4EB6616E9}">
      <dgm:prSet/>
      <dgm:spPr/>
      <dgm:t>
        <a:bodyPr/>
        <a:lstStyle/>
        <a:p>
          <a:endParaRPr lang="es-ES"/>
        </a:p>
      </dgm:t>
    </dgm:pt>
    <dgm:pt modelId="{185BEFAC-5F0D-4087-8015-C08257673FC2}">
      <dgm:prSet/>
      <dgm:spPr/>
      <dgm:t>
        <a:bodyPr/>
        <a:lstStyle/>
        <a:p>
          <a:pPr rtl="0"/>
          <a:r>
            <a:rPr lang="fr-FR" dirty="0" smtClean="0"/>
            <a:t>Soif très vive</a:t>
          </a:r>
          <a:endParaRPr lang="es-ES" dirty="0"/>
        </a:p>
      </dgm:t>
    </dgm:pt>
    <dgm:pt modelId="{DF6AF54D-A9A4-4557-9E2F-815338011C87}" type="parTrans" cxnId="{B1EBD4B8-465F-43C8-8186-126223001015}">
      <dgm:prSet/>
      <dgm:spPr/>
      <dgm:t>
        <a:bodyPr/>
        <a:lstStyle/>
        <a:p>
          <a:endParaRPr lang="es-ES"/>
        </a:p>
      </dgm:t>
    </dgm:pt>
    <dgm:pt modelId="{66FCF7BA-C24B-4A5F-B129-2B8A788FA622}" type="sibTrans" cxnId="{B1EBD4B8-465F-43C8-8186-126223001015}">
      <dgm:prSet/>
      <dgm:spPr/>
      <dgm:t>
        <a:bodyPr/>
        <a:lstStyle/>
        <a:p>
          <a:endParaRPr lang="es-ES"/>
        </a:p>
      </dgm:t>
    </dgm:pt>
    <dgm:pt modelId="{6E26BB98-89E3-4F95-84BB-5518DBF828C0}">
      <dgm:prSet/>
      <dgm:spPr/>
      <dgm:t>
        <a:bodyPr/>
        <a:lstStyle/>
        <a:p>
          <a:pPr rtl="0"/>
          <a:r>
            <a:rPr lang="fr-FR" dirty="0" smtClean="0"/>
            <a:t>Pli cutané de &lt; 1 seconde</a:t>
          </a:r>
          <a:endParaRPr lang="es-ES" dirty="0"/>
        </a:p>
      </dgm:t>
    </dgm:pt>
    <dgm:pt modelId="{6DDC7063-8BC2-4F02-A42C-2E58403E50E3}" type="parTrans" cxnId="{5D8786E8-03AF-4622-957C-A4BFDDA83AC9}">
      <dgm:prSet/>
      <dgm:spPr/>
      <dgm:t>
        <a:bodyPr/>
        <a:lstStyle/>
        <a:p>
          <a:endParaRPr lang="es-ES"/>
        </a:p>
      </dgm:t>
    </dgm:pt>
    <dgm:pt modelId="{609A9C50-61C3-4226-A9DE-AFA47925B45D}" type="sibTrans" cxnId="{5D8786E8-03AF-4622-957C-A4BFDDA83AC9}">
      <dgm:prSet/>
      <dgm:spPr/>
      <dgm:t>
        <a:bodyPr/>
        <a:lstStyle/>
        <a:p>
          <a:endParaRPr lang="es-ES"/>
        </a:p>
      </dgm:t>
    </dgm:pt>
    <dgm:pt modelId="{5373F4CC-C3F2-4660-9A12-BB7AA41844DD}">
      <dgm:prSet custT="1"/>
      <dgm:spPr/>
      <dgm:t>
        <a:bodyPr/>
        <a:lstStyle/>
        <a:p>
          <a:pPr rtl="0"/>
          <a:r>
            <a:rPr lang="es-ES" sz="3600" b="1" dirty="0" smtClean="0">
              <a:solidFill>
                <a:srgbClr val="FF0000"/>
              </a:solidFill>
            </a:rPr>
            <a:t>Plan B: </a:t>
          </a:r>
          <a:r>
            <a:rPr lang="fr-SN" sz="2900" dirty="0" smtClean="0"/>
            <a:t>Rapide </a:t>
          </a:r>
          <a:r>
            <a:rPr lang="fr-SN" sz="2900" dirty="0" err="1" smtClean="0"/>
            <a:t>re-hydratation</a:t>
          </a:r>
          <a:r>
            <a:rPr lang="fr-SN" sz="2900" dirty="0" smtClean="0"/>
            <a:t> devant vous pendant 4 heures: SRO, suppléments zinc et nourriture </a:t>
          </a:r>
        </a:p>
        <a:p>
          <a:pPr rtl="0"/>
          <a:r>
            <a:rPr lang="fr-SN" sz="2900" dirty="0" smtClean="0"/>
            <a:t>Suivi 5 jours Conseiller quand REVENIR immédiatement</a:t>
          </a:r>
          <a:endParaRPr lang="es-ES" sz="2900" dirty="0"/>
        </a:p>
      </dgm:t>
    </dgm:pt>
    <dgm:pt modelId="{82CE5A98-A023-4765-9BAA-DA8A0681C0AD}" type="parTrans" cxnId="{217E2DCD-5CEB-4BD7-B269-463FA2B3852B}">
      <dgm:prSet/>
      <dgm:spPr/>
      <dgm:t>
        <a:bodyPr/>
        <a:lstStyle/>
        <a:p>
          <a:endParaRPr lang="es-ES"/>
        </a:p>
      </dgm:t>
    </dgm:pt>
    <dgm:pt modelId="{1997A2E3-12AD-4D54-88DB-126214D7D395}" type="sibTrans" cxnId="{217E2DCD-5CEB-4BD7-B269-463FA2B3852B}">
      <dgm:prSet/>
      <dgm:spPr/>
      <dgm:t>
        <a:bodyPr/>
        <a:lstStyle/>
        <a:p>
          <a:endParaRPr lang="es-ES"/>
        </a:p>
      </dgm:t>
    </dgm:pt>
    <dgm:pt modelId="{CC071428-E8D8-4208-A110-7C192E21F729}" type="pres">
      <dgm:prSet presAssocID="{CD7DE8AD-C181-4F5C-98D1-8E045ECE3967}" presName="linear" presStyleCnt="0">
        <dgm:presLayoutVars>
          <dgm:dir/>
          <dgm:resizeHandles val="exact"/>
        </dgm:presLayoutVars>
      </dgm:prSet>
      <dgm:spPr/>
      <dgm:t>
        <a:bodyPr/>
        <a:lstStyle/>
        <a:p>
          <a:endParaRPr lang="es-ES"/>
        </a:p>
      </dgm:t>
    </dgm:pt>
    <dgm:pt modelId="{1BD05E2C-5336-4CF6-BF77-B87BE3D6448D}" type="pres">
      <dgm:prSet presAssocID="{595D9F39-1B6A-46AA-B1E9-33E40B3DE71A}" presName="comp" presStyleCnt="0"/>
      <dgm:spPr/>
    </dgm:pt>
    <dgm:pt modelId="{5CBED84D-7A16-4B0D-A036-688CB064BAB2}" type="pres">
      <dgm:prSet presAssocID="{595D9F39-1B6A-46AA-B1E9-33E40B3DE71A}" presName="box" presStyleLbl="node1" presStyleIdx="0" presStyleCnt="2"/>
      <dgm:spPr/>
      <dgm:t>
        <a:bodyPr/>
        <a:lstStyle/>
        <a:p>
          <a:endParaRPr lang="es-ES"/>
        </a:p>
      </dgm:t>
    </dgm:pt>
    <dgm:pt modelId="{ACFAE02A-979A-4F44-9B7D-67DAAAD3F5D9}" type="pres">
      <dgm:prSet presAssocID="{595D9F39-1B6A-46AA-B1E9-33E40B3DE71A}" presName="img" presStyleLbl="fgImgPlac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ES"/>
        </a:p>
      </dgm:t>
    </dgm:pt>
    <dgm:pt modelId="{1D51E214-7E46-46E0-B748-58BA38B9793B}" type="pres">
      <dgm:prSet presAssocID="{595D9F39-1B6A-46AA-B1E9-33E40B3DE71A}" presName="text" presStyleLbl="node1" presStyleIdx="0" presStyleCnt="2">
        <dgm:presLayoutVars>
          <dgm:bulletEnabled val="1"/>
        </dgm:presLayoutVars>
      </dgm:prSet>
      <dgm:spPr/>
      <dgm:t>
        <a:bodyPr/>
        <a:lstStyle/>
        <a:p>
          <a:endParaRPr lang="es-ES"/>
        </a:p>
      </dgm:t>
    </dgm:pt>
    <dgm:pt modelId="{EFF4B2FF-4E06-4605-B0D9-62D9A8F1AAD7}" type="pres">
      <dgm:prSet presAssocID="{016263E8-EFF5-4565-A0D0-51AA50C5765D}" presName="spacer" presStyleCnt="0"/>
      <dgm:spPr/>
    </dgm:pt>
    <dgm:pt modelId="{7D249323-7F8B-47CD-9AD6-16726AE6A936}" type="pres">
      <dgm:prSet presAssocID="{5373F4CC-C3F2-4660-9A12-BB7AA41844DD}" presName="comp" presStyleCnt="0"/>
      <dgm:spPr/>
    </dgm:pt>
    <dgm:pt modelId="{9EAE84E1-C441-46B5-8D2C-370B0A169FEF}" type="pres">
      <dgm:prSet presAssocID="{5373F4CC-C3F2-4660-9A12-BB7AA41844DD}" presName="box" presStyleLbl="node1" presStyleIdx="1" presStyleCnt="2"/>
      <dgm:spPr/>
      <dgm:t>
        <a:bodyPr/>
        <a:lstStyle/>
        <a:p>
          <a:endParaRPr lang="es-ES"/>
        </a:p>
      </dgm:t>
    </dgm:pt>
    <dgm:pt modelId="{8E095C5A-8EAA-475A-A860-09EF87128906}" type="pres">
      <dgm:prSet presAssocID="{5373F4CC-C3F2-4660-9A12-BB7AA41844DD}" presName="img" presStyleLbl="fgImgPlac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ES"/>
        </a:p>
      </dgm:t>
    </dgm:pt>
    <dgm:pt modelId="{19333EEB-BC78-4210-A0B1-D24B79760B9C}" type="pres">
      <dgm:prSet presAssocID="{5373F4CC-C3F2-4660-9A12-BB7AA41844DD}" presName="text" presStyleLbl="node1" presStyleIdx="1" presStyleCnt="2">
        <dgm:presLayoutVars>
          <dgm:bulletEnabled val="1"/>
        </dgm:presLayoutVars>
      </dgm:prSet>
      <dgm:spPr/>
      <dgm:t>
        <a:bodyPr/>
        <a:lstStyle/>
        <a:p>
          <a:endParaRPr lang="es-ES"/>
        </a:p>
      </dgm:t>
    </dgm:pt>
  </dgm:ptLst>
  <dgm:cxnLst>
    <dgm:cxn modelId="{1B575C38-6BC9-446B-858D-E46C1A246EB2}" type="presOf" srcId="{595D9F39-1B6A-46AA-B1E9-33E40B3DE71A}" destId="{5CBED84D-7A16-4B0D-A036-688CB064BAB2}" srcOrd="0" destOrd="0" presId="urn:microsoft.com/office/officeart/2005/8/layout/vList4#3"/>
    <dgm:cxn modelId="{8DFD7A6B-A564-440C-9F58-74D4EB6616E9}" srcId="{595D9F39-1B6A-46AA-B1E9-33E40B3DE71A}" destId="{642173D1-3056-4C90-BAE7-E3A2A00563E8}" srcOrd="0" destOrd="0" parTransId="{A6BFC1F8-D1F1-46DB-95CC-BC695C7A0537}" sibTransId="{1628AE91-55CD-4E0A-9DB6-ABAC645111DD}"/>
    <dgm:cxn modelId="{E434E3E6-FA78-4678-AA6D-2D4B5ED2513D}" type="presOf" srcId="{185BEFAC-5F0D-4087-8015-C08257673FC2}" destId="{5CBED84D-7A16-4B0D-A036-688CB064BAB2}" srcOrd="0" destOrd="2" presId="urn:microsoft.com/office/officeart/2005/8/layout/vList4#3"/>
    <dgm:cxn modelId="{217E2DCD-5CEB-4BD7-B269-463FA2B3852B}" srcId="{CD7DE8AD-C181-4F5C-98D1-8E045ECE3967}" destId="{5373F4CC-C3F2-4660-9A12-BB7AA41844DD}" srcOrd="1" destOrd="0" parTransId="{82CE5A98-A023-4765-9BAA-DA8A0681C0AD}" sibTransId="{1997A2E3-12AD-4D54-88DB-126214D7D395}"/>
    <dgm:cxn modelId="{C43EEDAD-EE10-4AC8-8BAC-6336A2CAAB0E}" type="presOf" srcId="{5373F4CC-C3F2-4660-9A12-BB7AA41844DD}" destId="{19333EEB-BC78-4210-A0B1-D24B79760B9C}" srcOrd="1" destOrd="0" presId="urn:microsoft.com/office/officeart/2005/8/layout/vList4#3"/>
    <dgm:cxn modelId="{B5425828-00B5-4DB0-90E6-137A44FF2D6E}" type="presOf" srcId="{595D9F39-1B6A-46AA-B1E9-33E40B3DE71A}" destId="{1D51E214-7E46-46E0-B748-58BA38B9793B}" srcOrd="1" destOrd="0" presId="urn:microsoft.com/office/officeart/2005/8/layout/vList4#3"/>
    <dgm:cxn modelId="{43A30B31-A1CA-4C96-BCC1-3EA001A996C6}" srcId="{CD7DE8AD-C181-4F5C-98D1-8E045ECE3967}" destId="{595D9F39-1B6A-46AA-B1E9-33E40B3DE71A}" srcOrd="0" destOrd="0" parTransId="{F294BAFC-8489-4C22-AC0C-36B7B668F307}" sibTransId="{016263E8-EFF5-4565-A0D0-51AA50C5765D}"/>
    <dgm:cxn modelId="{B1EBD4B8-465F-43C8-8186-126223001015}" srcId="{595D9F39-1B6A-46AA-B1E9-33E40B3DE71A}" destId="{185BEFAC-5F0D-4087-8015-C08257673FC2}" srcOrd="1" destOrd="0" parTransId="{DF6AF54D-A9A4-4557-9E2F-815338011C87}" sibTransId="{66FCF7BA-C24B-4A5F-B129-2B8A788FA622}"/>
    <dgm:cxn modelId="{C4080590-BA67-44C9-BD2D-DE5D8B7B859A}" type="presOf" srcId="{5373F4CC-C3F2-4660-9A12-BB7AA41844DD}" destId="{9EAE84E1-C441-46B5-8D2C-370B0A169FEF}" srcOrd="0" destOrd="0" presId="urn:microsoft.com/office/officeart/2005/8/layout/vList4#3"/>
    <dgm:cxn modelId="{5D8786E8-03AF-4622-957C-A4BFDDA83AC9}" srcId="{595D9F39-1B6A-46AA-B1E9-33E40B3DE71A}" destId="{6E26BB98-89E3-4F95-84BB-5518DBF828C0}" srcOrd="2" destOrd="0" parTransId="{6DDC7063-8BC2-4F02-A42C-2E58403E50E3}" sibTransId="{609A9C50-61C3-4226-A9DE-AFA47925B45D}"/>
    <dgm:cxn modelId="{55C5BC49-4CDF-45D9-9B16-F3873CBE37FD}" type="presOf" srcId="{6E26BB98-89E3-4F95-84BB-5518DBF828C0}" destId="{5CBED84D-7A16-4B0D-A036-688CB064BAB2}" srcOrd="0" destOrd="3" presId="urn:microsoft.com/office/officeart/2005/8/layout/vList4#3"/>
    <dgm:cxn modelId="{48BA1DD4-2CAC-41F1-AB3A-0C03719D187F}" type="presOf" srcId="{6E26BB98-89E3-4F95-84BB-5518DBF828C0}" destId="{1D51E214-7E46-46E0-B748-58BA38B9793B}" srcOrd="1" destOrd="3" presId="urn:microsoft.com/office/officeart/2005/8/layout/vList4#3"/>
    <dgm:cxn modelId="{510893D1-8465-47B4-BDFA-5F043F928F6E}" type="presOf" srcId="{642173D1-3056-4C90-BAE7-E3A2A00563E8}" destId="{1D51E214-7E46-46E0-B748-58BA38B9793B}" srcOrd="1" destOrd="1" presId="urn:microsoft.com/office/officeart/2005/8/layout/vList4#3"/>
    <dgm:cxn modelId="{B8661A9D-4366-413A-A9A5-840C377B0428}" type="presOf" srcId="{642173D1-3056-4C90-BAE7-E3A2A00563E8}" destId="{5CBED84D-7A16-4B0D-A036-688CB064BAB2}" srcOrd="0" destOrd="1" presId="urn:microsoft.com/office/officeart/2005/8/layout/vList4#3"/>
    <dgm:cxn modelId="{8DB75482-B8FE-45AD-91FB-DCB6CD4C721C}" type="presOf" srcId="{185BEFAC-5F0D-4087-8015-C08257673FC2}" destId="{1D51E214-7E46-46E0-B748-58BA38B9793B}" srcOrd="1" destOrd="2" presId="urn:microsoft.com/office/officeart/2005/8/layout/vList4#3"/>
    <dgm:cxn modelId="{E1E5FC36-0404-496A-BCAD-6B8E629B20F1}" type="presOf" srcId="{CD7DE8AD-C181-4F5C-98D1-8E045ECE3967}" destId="{CC071428-E8D8-4208-A110-7C192E21F729}" srcOrd="0" destOrd="0" presId="urn:microsoft.com/office/officeart/2005/8/layout/vList4#3"/>
    <dgm:cxn modelId="{A279FBB8-CC88-46A9-A191-CF7735872C56}" type="presParOf" srcId="{CC071428-E8D8-4208-A110-7C192E21F729}" destId="{1BD05E2C-5336-4CF6-BF77-B87BE3D6448D}" srcOrd="0" destOrd="0" presId="urn:microsoft.com/office/officeart/2005/8/layout/vList4#3"/>
    <dgm:cxn modelId="{3080E8D7-EF33-4C3E-B408-70F5EFC645A3}" type="presParOf" srcId="{1BD05E2C-5336-4CF6-BF77-B87BE3D6448D}" destId="{5CBED84D-7A16-4B0D-A036-688CB064BAB2}" srcOrd="0" destOrd="0" presId="urn:microsoft.com/office/officeart/2005/8/layout/vList4#3"/>
    <dgm:cxn modelId="{5D759F33-B1D9-4D3A-84BC-8DFF03BED9A2}" type="presParOf" srcId="{1BD05E2C-5336-4CF6-BF77-B87BE3D6448D}" destId="{ACFAE02A-979A-4F44-9B7D-67DAAAD3F5D9}" srcOrd="1" destOrd="0" presId="urn:microsoft.com/office/officeart/2005/8/layout/vList4#3"/>
    <dgm:cxn modelId="{DB8748DA-CE05-4B2C-81A3-37157FDA0BAA}" type="presParOf" srcId="{1BD05E2C-5336-4CF6-BF77-B87BE3D6448D}" destId="{1D51E214-7E46-46E0-B748-58BA38B9793B}" srcOrd="2" destOrd="0" presId="urn:microsoft.com/office/officeart/2005/8/layout/vList4#3"/>
    <dgm:cxn modelId="{E2458F97-D2B3-414A-9A7E-74F7D76979DF}" type="presParOf" srcId="{CC071428-E8D8-4208-A110-7C192E21F729}" destId="{EFF4B2FF-4E06-4605-B0D9-62D9A8F1AAD7}" srcOrd="1" destOrd="0" presId="urn:microsoft.com/office/officeart/2005/8/layout/vList4#3"/>
    <dgm:cxn modelId="{8EB24AD9-3F37-49E4-8F54-D9559119702E}" type="presParOf" srcId="{CC071428-E8D8-4208-A110-7C192E21F729}" destId="{7D249323-7F8B-47CD-9AD6-16726AE6A936}" srcOrd="2" destOrd="0" presId="urn:microsoft.com/office/officeart/2005/8/layout/vList4#3"/>
    <dgm:cxn modelId="{32221095-0D21-4E13-A906-78C72CEB8FD2}" type="presParOf" srcId="{7D249323-7F8B-47CD-9AD6-16726AE6A936}" destId="{9EAE84E1-C441-46B5-8D2C-370B0A169FEF}" srcOrd="0" destOrd="0" presId="urn:microsoft.com/office/officeart/2005/8/layout/vList4#3"/>
    <dgm:cxn modelId="{3D8C7AF8-25CA-4B2E-99A7-54AC572D28D3}" type="presParOf" srcId="{7D249323-7F8B-47CD-9AD6-16726AE6A936}" destId="{8E095C5A-8EAA-475A-A860-09EF87128906}" srcOrd="1" destOrd="0" presId="urn:microsoft.com/office/officeart/2005/8/layout/vList4#3"/>
    <dgm:cxn modelId="{75D0F259-FA92-48C8-A231-7878E7319A54}" type="presParOf" srcId="{7D249323-7F8B-47CD-9AD6-16726AE6A936}" destId="{19333EEB-BC78-4210-A0B1-D24B79760B9C}" srcOrd="2" destOrd="0" presId="urn:microsoft.com/office/officeart/2005/8/layout/vList4#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89D933B-7DA5-4ED4-95F0-8F78F9D45C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297BD962-CCF4-41F5-A592-5510CB5BAD3A}">
      <dgm:prSet/>
      <dgm:spPr/>
      <dgm:t>
        <a:bodyPr/>
        <a:lstStyle/>
        <a:p>
          <a:pPr rtl="0"/>
          <a:r>
            <a:rPr lang="es-ES" b="1" dirty="0" smtClean="0"/>
            <a:t>PLAN B: </a:t>
          </a:r>
          <a:r>
            <a:rPr lang="es-ES" b="1" dirty="0" err="1" smtClean="0"/>
            <a:t>Réhydratation</a:t>
          </a:r>
          <a:r>
            <a:rPr lang="es-ES" b="1" dirty="0" smtClean="0"/>
            <a:t> à la </a:t>
          </a:r>
          <a:r>
            <a:rPr lang="es-ES" b="1" dirty="0" err="1" smtClean="0"/>
            <a:t>consultation</a:t>
          </a:r>
          <a:endParaRPr lang="es-ES" dirty="0"/>
        </a:p>
      </dgm:t>
    </dgm:pt>
    <dgm:pt modelId="{72B62C4D-5622-4521-98A2-91B26E264D1A}" type="parTrans" cxnId="{ED263BC5-794F-4220-A3CA-858F0A421A40}">
      <dgm:prSet/>
      <dgm:spPr/>
      <dgm:t>
        <a:bodyPr/>
        <a:lstStyle/>
        <a:p>
          <a:endParaRPr lang="es-ES"/>
        </a:p>
      </dgm:t>
    </dgm:pt>
    <dgm:pt modelId="{B8BB53D0-72C0-484A-8FE3-52369E30FD65}" type="sibTrans" cxnId="{ED263BC5-794F-4220-A3CA-858F0A421A40}">
      <dgm:prSet/>
      <dgm:spPr/>
      <dgm:t>
        <a:bodyPr/>
        <a:lstStyle/>
        <a:p>
          <a:endParaRPr lang="es-ES"/>
        </a:p>
      </dgm:t>
    </dgm:pt>
    <dgm:pt modelId="{AFA6F168-9A35-429B-852D-CB98F2FDA7EE}" type="pres">
      <dgm:prSet presAssocID="{189D933B-7DA5-4ED4-95F0-8F78F9D45CC5}" presName="linear" presStyleCnt="0">
        <dgm:presLayoutVars>
          <dgm:animLvl val="lvl"/>
          <dgm:resizeHandles val="exact"/>
        </dgm:presLayoutVars>
      </dgm:prSet>
      <dgm:spPr/>
      <dgm:t>
        <a:bodyPr/>
        <a:lstStyle/>
        <a:p>
          <a:endParaRPr lang="es-ES"/>
        </a:p>
      </dgm:t>
    </dgm:pt>
    <dgm:pt modelId="{944910E7-620A-4D1E-AC37-17B4243B3426}" type="pres">
      <dgm:prSet presAssocID="{297BD962-CCF4-41F5-A592-5510CB5BAD3A}" presName="parentText" presStyleLbl="node1" presStyleIdx="0" presStyleCnt="1">
        <dgm:presLayoutVars>
          <dgm:chMax val="0"/>
          <dgm:bulletEnabled val="1"/>
        </dgm:presLayoutVars>
      </dgm:prSet>
      <dgm:spPr/>
      <dgm:t>
        <a:bodyPr/>
        <a:lstStyle/>
        <a:p>
          <a:endParaRPr lang="es-ES"/>
        </a:p>
      </dgm:t>
    </dgm:pt>
  </dgm:ptLst>
  <dgm:cxnLst>
    <dgm:cxn modelId="{ED263BC5-794F-4220-A3CA-858F0A421A40}" srcId="{189D933B-7DA5-4ED4-95F0-8F78F9D45CC5}" destId="{297BD962-CCF4-41F5-A592-5510CB5BAD3A}" srcOrd="0" destOrd="0" parTransId="{72B62C4D-5622-4521-98A2-91B26E264D1A}" sibTransId="{B8BB53D0-72C0-484A-8FE3-52369E30FD65}"/>
    <dgm:cxn modelId="{2ED33431-0440-455A-8F1F-9E8615B13FF5}" type="presOf" srcId="{297BD962-CCF4-41F5-A592-5510CB5BAD3A}" destId="{944910E7-620A-4D1E-AC37-17B4243B3426}" srcOrd="0" destOrd="0" presId="urn:microsoft.com/office/officeart/2005/8/layout/vList2"/>
    <dgm:cxn modelId="{BDF8055C-4779-463E-9778-1A6BB38B293C}" type="presOf" srcId="{189D933B-7DA5-4ED4-95F0-8F78F9D45CC5}" destId="{AFA6F168-9A35-429B-852D-CB98F2FDA7EE}" srcOrd="0" destOrd="0" presId="urn:microsoft.com/office/officeart/2005/8/layout/vList2"/>
    <dgm:cxn modelId="{A0AA5CA8-EF91-4E6C-B4B5-A8B2E2AC8F26}" type="presParOf" srcId="{AFA6F168-9A35-429B-852D-CB98F2FDA7EE}" destId="{944910E7-620A-4D1E-AC37-17B4243B342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122278-CBD0-41A2-9A96-CEFB7B59FE2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C5B27094-6B41-4AC9-A379-85F27059C13E}">
      <dgm:prSet/>
      <dgm:spPr/>
      <dgm:t>
        <a:bodyPr/>
        <a:lstStyle/>
        <a:p>
          <a:pPr algn="ctr" rtl="0"/>
          <a:r>
            <a:rPr lang="fr-FR" b="1" dirty="0" smtClean="0">
              <a:solidFill>
                <a:schemeClr val="tx1"/>
              </a:solidFill>
            </a:rPr>
            <a:t>DIARRHÉE</a:t>
          </a:r>
        </a:p>
        <a:p>
          <a:pPr algn="ctr" rtl="0"/>
          <a:r>
            <a:rPr lang="fr-FR" b="1" dirty="0" smtClean="0">
              <a:solidFill>
                <a:schemeClr val="tx1"/>
              </a:solidFill>
            </a:rPr>
            <a:t>INDEX PCIME</a:t>
          </a:r>
          <a:endParaRPr lang="es-ES" b="1" dirty="0">
            <a:solidFill>
              <a:schemeClr val="tx1"/>
            </a:solidFill>
          </a:endParaRPr>
        </a:p>
      </dgm:t>
    </dgm:pt>
    <dgm:pt modelId="{A6EECDB0-3B3F-48C8-A1AB-A3449C502D5A}" type="parTrans" cxnId="{F2BBD094-7F0F-40EA-8890-C44799B0A31D}">
      <dgm:prSet/>
      <dgm:spPr/>
      <dgm:t>
        <a:bodyPr/>
        <a:lstStyle/>
        <a:p>
          <a:endParaRPr lang="es-ES"/>
        </a:p>
      </dgm:t>
    </dgm:pt>
    <dgm:pt modelId="{B041C680-C032-4868-B4C1-C9E07EDFDEC2}" type="sibTrans" cxnId="{F2BBD094-7F0F-40EA-8890-C44799B0A31D}">
      <dgm:prSet/>
      <dgm:spPr/>
      <dgm:t>
        <a:bodyPr/>
        <a:lstStyle/>
        <a:p>
          <a:endParaRPr lang="es-ES"/>
        </a:p>
      </dgm:t>
    </dgm:pt>
    <dgm:pt modelId="{5BD4F41F-6EE2-47A4-9831-13284217D5ED}" type="pres">
      <dgm:prSet presAssocID="{88122278-CBD0-41A2-9A96-CEFB7B59FE24}" presName="vert0" presStyleCnt="0">
        <dgm:presLayoutVars>
          <dgm:dir/>
          <dgm:animOne val="branch"/>
          <dgm:animLvl val="lvl"/>
        </dgm:presLayoutVars>
      </dgm:prSet>
      <dgm:spPr/>
      <dgm:t>
        <a:bodyPr/>
        <a:lstStyle/>
        <a:p>
          <a:endParaRPr lang="es-ES"/>
        </a:p>
      </dgm:t>
    </dgm:pt>
    <dgm:pt modelId="{269D9261-BD93-4679-9DB3-B00BB4D89CB1}" type="pres">
      <dgm:prSet presAssocID="{C5B27094-6B41-4AC9-A379-85F27059C13E}" presName="thickLine" presStyleLbl="alignNode1" presStyleIdx="0" presStyleCnt="1"/>
      <dgm:spPr/>
    </dgm:pt>
    <dgm:pt modelId="{BAE12860-C278-454A-A13C-6BE32CE62629}" type="pres">
      <dgm:prSet presAssocID="{C5B27094-6B41-4AC9-A379-85F27059C13E}" presName="horz1" presStyleCnt="0"/>
      <dgm:spPr/>
    </dgm:pt>
    <dgm:pt modelId="{2CD587F5-FC66-4060-A060-0CABD494532E}" type="pres">
      <dgm:prSet presAssocID="{C5B27094-6B41-4AC9-A379-85F27059C13E}" presName="tx1" presStyleLbl="revTx" presStyleIdx="0" presStyleCnt="1"/>
      <dgm:spPr/>
      <dgm:t>
        <a:bodyPr/>
        <a:lstStyle/>
        <a:p>
          <a:endParaRPr lang="es-ES"/>
        </a:p>
      </dgm:t>
    </dgm:pt>
    <dgm:pt modelId="{C62FD15D-E025-46D3-AF8C-502063A652B6}" type="pres">
      <dgm:prSet presAssocID="{C5B27094-6B41-4AC9-A379-85F27059C13E}" presName="vert1" presStyleCnt="0"/>
      <dgm:spPr/>
    </dgm:pt>
  </dgm:ptLst>
  <dgm:cxnLst>
    <dgm:cxn modelId="{F2BBD094-7F0F-40EA-8890-C44799B0A31D}" srcId="{88122278-CBD0-41A2-9A96-CEFB7B59FE24}" destId="{C5B27094-6B41-4AC9-A379-85F27059C13E}" srcOrd="0" destOrd="0" parTransId="{A6EECDB0-3B3F-48C8-A1AB-A3449C502D5A}" sibTransId="{B041C680-C032-4868-B4C1-C9E07EDFDEC2}"/>
    <dgm:cxn modelId="{3FCD5966-3EB8-4E23-96EE-EB47889BEF8E}" type="presOf" srcId="{88122278-CBD0-41A2-9A96-CEFB7B59FE24}" destId="{5BD4F41F-6EE2-47A4-9831-13284217D5ED}" srcOrd="0" destOrd="0" presId="urn:microsoft.com/office/officeart/2008/layout/LinedList"/>
    <dgm:cxn modelId="{7686FA74-DB71-480C-9AFE-F7F5A9795F29}" type="presOf" srcId="{C5B27094-6B41-4AC9-A379-85F27059C13E}" destId="{2CD587F5-FC66-4060-A060-0CABD494532E}" srcOrd="0" destOrd="0" presId="urn:microsoft.com/office/officeart/2008/layout/LinedList"/>
    <dgm:cxn modelId="{6CF5FA2C-FFBE-4E91-8E87-BB87BD2F019B}" type="presParOf" srcId="{5BD4F41F-6EE2-47A4-9831-13284217D5ED}" destId="{269D9261-BD93-4679-9DB3-B00BB4D89CB1}" srcOrd="0" destOrd="0" presId="urn:microsoft.com/office/officeart/2008/layout/LinedList"/>
    <dgm:cxn modelId="{75912936-D9F2-4BAF-BBFE-949A80AA7264}" type="presParOf" srcId="{5BD4F41F-6EE2-47A4-9831-13284217D5ED}" destId="{BAE12860-C278-454A-A13C-6BE32CE62629}" srcOrd="1" destOrd="0" presId="urn:microsoft.com/office/officeart/2008/layout/LinedList"/>
    <dgm:cxn modelId="{53594EBA-6996-4FCC-AD81-8EBB1A64C287}" type="presParOf" srcId="{BAE12860-C278-454A-A13C-6BE32CE62629}" destId="{2CD587F5-FC66-4060-A060-0CABD494532E}" srcOrd="0" destOrd="0" presId="urn:microsoft.com/office/officeart/2008/layout/LinedList"/>
    <dgm:cxn modelId="{05BBF4FC-298C-4D80-8444-29825B63EA2B}" type="presParOf" srcId="{BAE12860-C278-454A-A13C-6BE32CE62629}" destId="{C62FD15D-E025-46D3-AF8C-502063A652B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19712B8-0FC9-4338-A5C1-855ED9FA27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A83FFAC-FB5D-4952-8C76-8F14A0DC66D0}">
      <dgm:prSet/>
      <dgm:spPr>
        <a:solidFill>
          <a:srgbClr val="00B050"/>
        </a:solidFill>
      </dgm:spPr>
      <dgm:t>
        <a:bodyPr/>
        <a:lstStyle/>
        <a:p>
          <a:pPr rtl="0"/>
          <a:r>
            <a:rPr lang="fr-FR" b="1" dirty="0" smtClean="0"/>
            <a:t>Pas de déshydratation</a:t>
          </a:r>
          <a:endParaRPr lang="es-ES" dirty="0"/>
        </a:p>
      </dgm:t>
    </dgm:pt>
    <dgm:pt modelId="{364710FE-DD12-4CEB-82B2-8EA2A3A99D62}" type="parTrans" cxnId="{4E2ACA3F-9D6D-4960-B95C-8169A646F544}">
      <dgm:prSet/>
      <dgm:spPr/>
      <dgm:t>
        <a:bodyPr/>
        <a:lstStyle/>
        <a:p>
          <a:endParaRPr lang="es-ES"/>
        </a:p>
      </dgm:t>
    </dgm:pt>
    <dgm:pt modelId="{BFD739AA-576B-4B6E-9A61-9E88D42A90A8}" type="sibTrans" cxnId="{4E2ACA3F-9D6D-4960-B95C-8169A646F544}">
      <dgm:prSet/>
      <dgm:spPr/>
      <dgm:t>
        <a:bodyPr/>
        <a:lstStyle/>
        <a:p>
          <a:endParaRPr lang="es-ES"/>
        </a:p>
      </dgm:t>
    </dgm:pt>
    <dgm:pt modelId="{81A1A495-20F5-4F8D-9315-71834FA37561}" type="pres">
      <dgm:prSet presAssocID="{219712B8-0FC9-4338-A5C1-855ED9FA279F}" presName="linear" presStyleCnt="0">
        <dgm:presLayoutVars>
          <dgm:animLvl val="lvl"/>
          <dgm:resizeHandles val="exact"/>
        </dgm:presLayoutVars>
      </dgm:prSet>
      <dgm:spPr/>
      <dgm:t>
        <a:bodyPr/>
        <a:lstStyle/>
        <a:p>
          <a:endParaRPr lang="es-ES"/>
        </a:p>
      </dgm:t>
    </dgm:pt>
    <dgm:pt modelId="{33431FEC-5795-496B-8598-E4DBA226667C}" type="pres">
      <dgm:prSet presAssocID="{8A83FFAC-FB5D-4952-8C76-8F14A0DC66D0}" presName="parentText" presStyleLbl="node1" presStyleIdx="0" presStyleCnt="1">
        <dgm:presLayoutVars>
          <dgm:chMax val="0"/>
          <dgm:bulletEnabled val="1"/>
        </dgm:presLayoutVars>
      </dgm:prSet>
      <dgm:spPr/>
      <dgm:t>
        <a:bodyPr/>
        <a:lstStyle/>
        <a:p>
          <a:endParaRPr lang="es-ES"/>
        </a:p>
      </dgm:t>
    </dgm:pt>
  </dgm:ptLst>
  <dgm:cxnLst>
    <dgm:cxn modelId="{357AE101-36F6-460C-A4A7-A21680C518D0}" type="presOf" srcId="{8A83FFAC-FB5D-4952-8C76-8F14A0DC66D0}" destId="{33431FEC-5795-496B-8598-E4DBA226667C}" srcOrd="0" destOrd="0" presId="urn:microsoft.com/office/officeart/2005/8/layout/vList2"/>
    <dgm:cxn modelId="{4E2ACA3F-9D6D-4960-B95C-8169A646F544}" srcId="{219712B8-0FC9-4338-A5C1-855ED9FA279F}" destId="{8A83FFAC-FB5D-4952-8C76-8F14A0DC66D0}" srcOrd="0" destOrd="0" parTransId="{364710FE-DD12-4CEB-82B2-8EA2A3A99D62}" sibTransId="{BFD739AA-576B-4B6E-9A61-9E88D42A90A8}"/>
    <dgm:cxn modelId="{5BB633A4-6EE0-4512-956C-4DD4B0661858}" type="presOf" srcId="{219712B8-0FC9-4338-A5C1-855ED9FA279F}" destId="{81A1A495-20F5-4F8D-9315-71834FA37561}" srcOrd="0" destOrd="0" presId="urn:microsoft.com/office/officeart/2005/8/layout/vList2"/>
    <dgm:cxn modelId="{52BAF45F-3966-4516-8ABE-0E8BE7EDAC85}" type="presParOf" srcId="{81A1A495-20F5-4F8D-9315-71834FA37561}" destId="{33431FEC-5795-496B-8598-E4DBA226667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861B6CA-D7F9-49FE-9144-EF4DF9FF77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877B544-2DCC-4E37-9454-18F2614CCA1D}">
      <dgm:prSet/>
      <dgm:spPr>
        <a:solidFill>
          <a:srgbClr val="00B050"/>
        </a:solidFill>
      </dgm:spPr>
      <dgm:t>
        <a:bodyPr/>
        <a:lstStyle/>
        <a:p>
          <a:pPr rtl="0"/>
          <a:r>
            <a:rPr lang="fr-FR" b="1" dirty="0" smtClean="0"/>
            <a:t>Pas de signes de </a:t>
          </a:r>
          <a:r>
            <a:rPr lang="fr-FR" b="1" dirty="0" err="1" smtClean="0"/>
            <a:t>deshydratation</a:t>
          </a:r>
          <a:endParaRPr lang="es-ES" dirty="0"/>
        </a:p>
      </dgm:t>
    </dgm:pt>
    <dgm:pt modelId="{29F2FF63-4C7E-4D6F-9642-03DE171AEFDF}" type="parTrans" cxnId="{8B6DB02E-061F-43FB-9239-3E7671148A49}">
      <dgm:prSet/>
      <dgm:spPr/>
      <dgm:t>
        <a:bodyPr/>
        <a:lstStyle/>
        <a:p>
          <a:endParaRPr lang="es-ES"/>
        </a:p>
      </dgm:t>
    </dgm:pt>
    <dgm:pt modelId="{35E1820C-D9E5-4F26-ACD5-1EC1179B7DD4}" type="sibTrans" cxnId="{8B6DB02E-061F-43FB-9239-3E7671148A49}">
      <dgm:prSet/>
      <dgm:spPr/>
      <dgm:t>
        <a:bodyPr/>
        <a:lstStyle/>
        <a:p>
          <a:endParaRPr lang="es-ES"/>
        </a:p>
      </dgm:t>
    </dgm:pt>
    <dgm:pt modelId="{88E226B6-4AC4-4555-95F6-8D04BB03FA46}">
      <dgm:prSet/>
      <dgm:spPr/>
      <dgm:t>
        <a:bodyPr/>
        <a:lstStyle/>
        <a:p>
          <a:pPr rtl="0"/>
          <a:r>
            <a:rPr lang="fr-SN" b="1" dirty="0" smtClean="0">
              <a:solidFill>
                <a:srgbClr val="00B050"/>
              </a:solidFill>
              <a:latin typeface="Arial" charset="0"/>
            </a:rPr>
            <a:t>PLAN A: </a:t>
          </a:r>
          <a:r>
            <a:rPr lang="fr-SN" b="1" dirty="0" err="1" smtClean="0">
              <a:solidFill>
                <a:srgbClr val="003366"/>
              </a:solidFill>
              <a:latin typeface="Arial" charset="0"/>
            </a:rPr>
            <a:t>Re-hydratation</a:t>
          </a:r>
          <a:r>
            <a:rPr lang="fr-SN" b="1" dirty="0" smtClean="0">
              <a:solidFill>
                <a:srgbClr val="003366"/>
              </a:solidFill>
              <a:latin typeface="Arial" charset="0"/>
            </a:rPr>
            <a:t> à la  maison: SRO, zinc suppléments et repas</a:t>
          </a:r>
          <a:endParaRPr lang="es-ES" dirty="0"/>
        </a:p>
      </dgm:t>
    </dgm:pt>
    <dgm:pt modelId="{5F2A2D49-9C5E-4620-8B7A-4506073883F6}" type="parTrans" cxnId="{95A0C8E2-CDF2-4644-A0AC-248481A4E6EA}">
      <dgm:prSet/>
      <dgm:spPr/>
      <dgm:t>
        <a:bodyPr/>
        <a:lstStyle/>
        <a:p>
          <a:endParaRPr lang="es-ES"/>
        </a:p>
      </dgm:t>
    </dgm:pt>
    <dgm:pt modelId="{33D12677-D858-440F-A93D-2790DA238F17}" type="sibTrans" cxnId="{95A0C8E2-CDF2-4644-A0AC-248481A4E6EA}">
      <dgm:prSet/>
      <dgm:spPr/>
      <dgm:t>
        <a:bodyPr/>
        <a:lstStyle/>
        <a:p>
          <a:endParaRPr lang="es-ES"/>
        </a:p>
      </dgm:t>
    </dgm:pt>
    <dgm:pt modelId="{E6EF984C-E2E6-4611-9467-FA4CC56EBE48}">
      <dgm:prSet/>
      <dgm:spPr/>
      <dgm:t>
        <a:bodyPr/>
        <a:lstStyle/>
        <a:p>
          <a:r>
            <a:rPr lang="fr-SN" dirty="0" smtClean="0">
              <a:solidFill>
                <a:srgbClr val="003366"/>
              </a:solidFill>
              <a:latin typeface="Arial" charset="0"/>
            </a:rPr>
            <a:t>Avec SUIVI en 5 jours</a:t>
          </a:r>
        </a:p>
      </dgm:t>
    </dgm:pt>
    <dgm:pt modelId="{AF15D673-F916-4FE4-BB5E-C3E6770FA71B}" type="parTrans" cxnId="{CDC8D95C-44A9-4C4D-9219-A780176E9D73}">
      <dgm:prSet/>
      <dgm:spPr/>
      <dgm:t>
        <a:bodyPr/>
        <a:lstStyle/>
        <a:p>
          <a:endParaRPr lang="es-ES"/>
        </a:p>
      </dgm:t>
    </dgm:pt>
    <dgm:pt modelId="{F3DF1A2D-BCF5-4F83-A33C-CB30D61E5E3E}" type="sibTrans" cxnId="{CDC8D95C-44A9-4C4D-9219-A780176E9D73}">
      <dgm:prSet/>
      <dgm:spPr/>
      <dgm:t>
        <a:bodyPr/>
        <a:lstStyle/>
        <a:p>
          <a:endParaRPr lang="es-ES"/>
        </a:p>
      </dgm:t>
    </dgm:pt>
    <dgm:pt modelId="{1CDE79E5-1B2A-4EDE-BC0E-5993E6F37F8E}">
      <dgm:prSet/>
      <dgm:spPr/>
      <dgm:t>
        <a:bodyPr/>
        <a:lstStyle/>
        <a:p>
          <a:r>
            <a:rPr lang="fr-SN" dirty="0" smtClean="0">
              <a:solidFill>
                <a:srgbClr val="003366"/>
              </a:solidFill>
              <a:latin typeface="Arial" charset="0"/>
            </a:rPr>
            <a:t>Conseiller quand REVENIR immédiatement</a:t>
          </a:r>
        </a:p>
      </dgm:t>
    </dgm:pt>
    <dgm:pt modelId="{5F30F471-2FE3-45E3-8BD3-5DBCC516F9B9}" type="parTrans" cxnId="{C43A6709-B224-4198-97F7-C6CDFA33EC02}">
      <dgm:prSet/>
      <dgm:spPr/>
      <dgm:t>
        <a:bodyPr/>
        <a:lstStyle/>
        <a:p>
          <a:endParaRPr lang="es-ES"/>
        </a:p>
      </dgm:t>
    </dgm:pt>
    <dgm:pt modelId="{90112E7C-4EAC-4617-9C6E-D48AD80D0976}" type="sibTrans" cxnId="{C43A6709-B224-4198-97F7-C6CDFA33EC02}">
      <dgm:prSet/>
      <dgm:spPr/>
      <dgm:t>
        <a:bodyPr/>
        <a:lstStyle/>
        <a:p>
          <a:endParaRPr lang="es-ES"/>
        </a:p>
      </dgm:t>
    </dgm:pt>
    <dgm:pt modelId="{19BA7E75-4729-47BB-AFF5-E0820D353A7E}" type="pres">
      <dgm:prSet presAssocID="{2861B6CA-D7F9-49FE-9144-EF4DF9FF77D6}" presName="linear" presStyleCnt="0">
        <dgm:presLayoutVars>
          <dgm:animLvl val="lvl"/>
          <dgm:resizeHandles val="exact"/>
        </dgm:presLayoutVars>
      </dgm:prSet>
      <dgm:spPr/>
      <dgm:t>
        <a:bodyPr/>
        <a:lstStyle/>
        <a:p>
          <a:endParaRPr lang="es-ES"/>
        </a:p>
      </dgm:t>
    </dgm:pt>
    <dgm:pt modelId="{BD06D15B-9FF6-4DFB-BCBE-524769DB66A7}" type="pres">
      <dgm:prSet presAssocID="{0877B544-2DCC-4E37-9454-18F2614CCA1D}" presName="parentText" presStyleLbl="node1" presStyleIdx="0" presStyleCnt="1">
        <dgm:presLayoutVars>
          <dgm:chMax val="0"/>
          <dgm:bulletEnabled val="1"/>
        </dgm:presLayoutVars>
      </dgm:prSet>
      <dgm:spPr/>
      <dgm:t>
        <a:bodyPr/>
        <a:lstStyle/>
        <a:p>
          <a:endParaRPr lang="es-ES"/>
        </a:p>
      </dgm:t>
    </dgm:pt>
    <dgm:pt modelId="{B25AE5FD-24EA-447E-8838-20793A277832}" type="pres">
      <dgm:prSet presAssocID="{0877B544-2DCC-4E37-9454-18F2614CCA1D}" presName="childText" presStyleLbl="revTx" presStyleIdx="0" presStyleCnt="1">
        <dgm:presLayoutVars>
          <dgm:bulletEnabled val="1"/>
        </dgm:presLayoutVars>
      </dgm:prSet>
      <dgm:spPr/>
      <dgm:t>
        <a:bodyPr/>
        <a:lstStyle/>
        <a:p>
          <a:endParaRPr lang="es-ES"/>
        </a:p>
      </dgm:t>
    </dgm:pt>
  </dgm:ptLst>
  <dgm:cxnLst>
    <dgm:cxn modelId="{F000AF6A-AEA4-43D5-A241-AE64A980F470}" type="presOf" srcId="{2861B6CA-D7F9-49FE-9144-EF4DF9FF77D6}" destId="{19BA7E75-4729-47BB-AFF5-E0820D353A7E}" srcOrd="0" destOrd="0" presId="urn:microsoft.com/office/officeart/2005/8/layout/vList2"/>
    <dgm:cxn modelId="{95A0C8E2-CDF2-4644-A0AC-248481A4E6EA}" srcId="{0877B544-2DCC-4E37-9454-18F2614CCA1D}" destId="{88E226B6-4AC4-4555-95F6-8D04BB03FA46}" srcOrd="0" destOrd="0" parTransId="{5F2A2D49-9C5E-4620-8B7A-4506073883F6}" sibTransId="{33D12677-D858-440F-A93D-2790DA238F17}"/>
    <dgm:cxn modelId="{358F0FE3-7131-4C4A-A2C1-FD58320E29CD}" type="presOf" srcId="{0877B544-2DCC-4E37-9454-18F2614CCA1D}" destId="{BD06D15B-9FF6-4DFB-BCBE-524769DB66A7}" srcOrd="0" destOrd="0" presId="urn:microsoft.com/office/officeart/2005/8/layout/vList2"/>
    <dgm:cxn modelId="{8B6DB02E-061F-43FB-9239-3E7671148A49}" srcId="{2861B6CA-D7F9-49FE-9144-EF4DF9FF77D6}" destId="{0877B544-2DCC-4E37-9454-18F2614CCA1D}" srcOrd="0" destOrd="0" parTransId="{29F2FF63-4C7E-4D6F-9642-03DE171AEFDF}" sibTransId="{35E1820C-D9E5-4F26-ACD5-1EC1179B7DD4}"/>
    <dgm:cxn modelId="{5E9E7C4A-F266-4572-A06F-E73F0307DE18}" type="presOf" srcId="{1CDE79E5-1B2A-4EDE-BC0E-5993E6F37F8E}" destId="{B25AE5FD-24EA-447E-8838-20793A277832}" srcOrd="0" destOrd="2" presId="urn:microsoft.com/office/officeart/2005/8/layout/vList2"/>
    <dgm:cxn modelId="{97281BA1-52F5-402F-8F76-8852C8B10EFB}" type="presOf" srcId="{E6EF984C-E2E6-4611-9467-FA4CC56EBE48}" destId="{B25AE5FD-24EA-447E-8838-20793A277832}" srcOrd="0" destOrd="1" presId="urn:microsoft.com/office/officeart/2005/8/layout/vList2"/>
    <dgm:cxn modelId="{CDC8D95C-44A9-4C4D-9219-A780176E9D73}" srcId="{0877B544-2DCC-4E37-9454-18F2614CCA1D}" destId="{E6EF984C-E2E6-4611-9467-FA4CC56EBE48}" srcOrd="1" destOrd="0" parTransId="{AF15D673-F916-4FE4-BB5E-C3E6770FA71B}" sibTransId="{F3DF1A2D-BCF5-4F83-A33C-CB30D61E5E3E}"/>
    <dgm:cxn modelId="{F0C5778C-A520-4778-B4A2-2375A8F25A1D}" type="presOf" srcId="{88E226B6-4AC4-4555-95F6-8D04BB03FA46}" destId="{B25AE5FD-24EA-447E-8838-20793A277832}" srcOrd="0" destOrd="0" presId="urn:microsoft.com/office/officeart/2005/8/layout/vList2"/>
    <dgm:cxn modelId="{C43A6709-B224-4198-97F7-C6CDFA33EC02}" srcId="{0877B544-2DCC-4E37-9454-18F2614CCA1D}" destId="{1CDE79E5-1B2A-4EDE-BC0E-5993E6F37F8E}" srcOrd="2" destOrd="0" parTransId="{5F30F471-2FE3-45E3-8BD3-5DBCC516F9B9}" sibTransId="{90112E7C-4EAC-4617-9C6E-D48AD80D0976}"/>
    <dgm:cxn modelId="{94DC2297-85E4-45F0-B3B7-E01804E049E0}" type="presParOf" srcId="{19BA7E75-4729-47BB-AFF5-E0820D353A7E}" destId="{BD06D15B-9FF6-4DFB-BCBE-524769DB66A7}" srcOrd="0" destOrd="0" presId="urn:microsoft.com/office/officeart/2005/8/layout/vList2"/>
    <dgm:cxn modelId="{D69EF260-19E1-4661-96AD-0194719BE7EC}" type="presParOf" srcId="{19BA7E75-4729-47BB-AFF5-E0820D353A7E}" destId="{B25AE5FD-24EA-447E-8838-20793A277832}"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48005FD-CC73-416A-9925-2F8A976C627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45943140-2C38-4A7F-AC0E-B84CE7DC52A6}">
      <dgm:prSet/>
      <dgm:spPr/>
      <dgm:t>
        <a:bodyPr/>
        <a:lstStyle/>
        <a:p>
          <a:pPr rtl="0"/>
          <a:r>
            <a:rPr lang="es-ES" b="1" dirty="0" smtClean="0"/>
            <a:t>PLAN A: </a:t>
          </a:r>
          <a:r>
            <a:rPr lang="es-ES" b="1" dirty="0" err="1" smtClean="0"/>
            <a:t>Rehydratation</a:t>
          </a:r>
          <a:r>
            <a:rPr lang="es-ES" b="1" dirty="0" smtClean="0"/>
            <a:t> à la </a:t>
          </a:r>
          <a:r>
            <a:rPr lang="es-ES" b="1" dirty="0" err="1" smtClean="0"/>
            <a:t>maison</a:t>
          </a:r>
          <a:endParaRPr lang="es-ES" dirty="0"/>
        </a:p>
      </dgm:t>
    </dgm:pt>
    <dgm:pt modelId="{5C220857-5E30-414D-AEC5-31AE5356EFE2}" type="parTrans" cxnId="{BA7174B6-5C1B-42FF-9187-3611A13F2B6A}">
      <dgm:prSet/>
      <dgm:spPr/>
      <dgm:t>
        <a:bodyPr/>
        <a:lstStyle/>
        <a:p>
          <a:endParaRPr lang="es-ES"/>
        </a:p>
      </dgm:t>
    </dgm:pt>
    <dgm:pt modelId="{3350F9B3-8629-4FE0-BBF1-93FA03DDB2AB}" type="sibTrans" cxnId="{BA7174B6-5C1B-42FF-9187-3611A13F2B6A}">
      <dgm:prSet/>
      <dgm:spPr/>
      <dgm:t>
        <a:bodyPr/>
        <a:lstStyle/>
        <a:p>
          <a:endParaRPr lang="es-ES"/>
        </a:p>
      </dgm:t>
    </dgm:pt>
    <dgm:pt modelId="{207F6DEC-E39B-4986-ABBE-D904BD456AC8}" type="pres">
      <dgm:prSet presAssocID="{148005FD-CC73-416A-9925-2F8A976C6273}" presName="linear" presStyleCnt="0">
        <dgm:presLayoutVars>
          <dgm:animLvl val="lvl"/>
          <dgm:resizeHandles val="exact"/>
        </dgm:presLayoutVars>
      </dgm:prSet>
      <dgm:spPr/>
      <dgm:t>
        <a:bodyPr/>
        <a:lstStyle/>
        <a:p>
          <a:endParaRPr lang="es-ES"/>
        </a:p>
      </dgm:t>
    </dgm:pt>
    <dgm:pt modelId="{11E451FE-E33E-4015-A9F2-324FED92272F}" type="pres">
      <dgm:prSet presAssocID="{45943140-2C38-4A7F-AC0E-B84CE7DC52A6}" presName="parentText" presStyleLbl="node1" presStyleIdx="0" presStyleCnt="1">
        <dgm:presLayoutVars>
          <dgm:chMax val="0"/>
          <dgm:bulletEnabled val="1"/>
        </dgm:presLayoutVars>
      </dgm:prSet>
      <dgm:spPr/>
      <dgm:t>
        <a:bodyPr/>
        <a:lstStyle/>
        <a:p>
          <a:endParaRPr lang="es-ES"/>
        </a:p>
      </dgm:t>
    </dgm:pt>
  </dgm:ptLst>
  <dgm:cxnLst>
    <dgm:cxn modelId="{BA7174B6-5C1B-42FF-9187-3611A13F2B6A}" srcId="{148005FD-CC73-416A-9925-2F8A976C6273}" destId="{45943140-2C38-4A7F-AC0E-B84CE7DC52A6}" srcOrd="0" destOrd="0" parTransId="{5C220857-5E30-414D-AEC5-31AE5356EFE2}" sibTransId="{3350F9B3-8629-4FE0-BBF1-93FA03DDB2AB}"/>
    <dgm:cxn modelId="{A4780B66-606D-4103-89AA-D145DA5F76ED}" type="presOf" srcId="{148005FD-CC73-416A-9925-2F8A976C6273}" destId="{207F6DEC-E39B-4986-ABBE-D904BD456AC8}" srcOrd="0" destOrd="0" presId="urn:microsoft.com/office/officeart/2005/8/layout/vList2"/>
    <dgm:cxn modelId="{6BB83DBD-29A4-4703-9AE8-DC3314E1A79D}" type="presOf" srcId="{45943140-2C38-4A7F-AC0E-B84CE7DC52A6}" destId="{11E451FE-E33E-4015-A9F2-324FED92272F}" srcOrd="0" destOrd="0" presId="urn:microsoft.com/office/officeart/2005/8/layout/vList2"/>
    <dgm:cxn modelId="{6AC45E29-6E7D-4315-BD59-404872E084A2}" type="presParOf" srcId="{207F6DEC-E39B-4986-ABBE-D904BD456AC8}" destId="{11E451FE-E33E-4015-A9F2-324FED9227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BFA0647-3CEA-4AD0-ADA9-E8BA83725B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016838E-5AE2-4873-9BB8-E5557CC9C80F}">
      <dgm:prSet/>
      <dgm:spPr/>
      <dgm:t>
        <a:bodyPr/>
        <a:lstStyle/>
        <a:p>
          <a:pPr rtl="0"/>
          <a:r>
            <a:rPr lang="en-US" b="1" dirty="0" smtClean="0"/>
            <a:t>ALIMENTATION À LA  DIAHRRÉE </a:t>
          </a:r>
          <a:r>
            <a:rPr lang="en-US" b="1" dirty="0" err="1" smtClean="0"/>
            <a:t>Apprendre</a:t>
          </a:r>
          <a:r>
            <a:rPr lang="en-US" b="1" dirty="0" smtClean="0"/>
            <a:t> SRO et  ALLAITEMENT MATERNEL</a:t>
          </a:r>
          <a:endParaRPr lang="es-ES" dirty="0"/>
        </a:p>
      </dgm:t>
    </dgm:pt>
    <dgm:pt modelId="{B038EFD1-70CF-450D-A4EB-37327343D1C8}" type="parTrans" cxnId="{F02C93AC-C582-4447-8AD5-B7651CD343BF}">
      <dgm:prSet/>
      <dgm:spPr/>
      <dgm:t>
        <a:bodyPr/>
        <a:lstStyle/>
        <a:p>
          <a:endParaRPr lang="es-ES"/>
        </a:p>
      </dgm:t>
    </dgm:pt>
    <dgm:pt modelId="{E6DA647D-0BCA-44B9-82D2-77D274A21255}" type="sibTrans" cxnId="{F02C93AC-C582-4447-8AD5-B7651CD343BF}">
      <dgm:prSet/>
      <dgm:spPr/>
      <dgm:t>
        <a:bodyPr/>
        <a:lstStyle/>
        <a:p>
          <a:endParaRPr lang="es-ES"/>
        </a:p>
      </dgm:t>
    </dgm:pt>
    <dgm:pt modelId="{A4DC8166-C856-4330-8E32-FA0DB8CA9101}" type="pres">
      <dgm:prSet presAssocID="{3BFA0647-3CEA-4AD0-ADA9-E8BA83725BB6}" presName="linear" presStyleCnt="0">
        <dgm:presLayoutVars>
          <dgm:animLvl val="lvl"/>
          <dgm:resizeHandles val="exact"/>
        </dgm:presLayoutVars>
      </dgm:prSet>
      <dgm:spPr/>
      <dgm:t>
        <a:bodyPr/>
        <a:lstStyle/>
        <a:p>
          <a:endParaRPr lang="es-ES"/>
        </a:p>
      </dgm:t>
    </dgm:pt>
    <dgm:pt modelId="{8220825A-8F3E-488F-B97F-EC0655428B8E}" type="pres">
      <dgm:prSet presAssocID="{2016838E-5AE2-4873-9BB8-E5557CC9C80F}" presName="parentText" presStyleLbl="node1" presStyleIdx="0" presStyleCnt="1">
        <dgm:presLayoutVars>
          <dgm:chMax val="0"/>
          <dgm:bulletEnabled val="1"/>
        </dgm:presLayoutVars>
      </dgm:prSet>
      <dgm:spPr/>
      <dgm:t>
        <a:bodyPr/>
        <a:lstStyle/>
        <a:p>
          <a:endParaRPr lang="es-ES"/>
        </a:p>
      </dgm:t>
    </dgm:pt>
  </dgm:ptLst>
  <dgm:cxnLst>
    <dgm:cxn modelId="{F02C93AC-C582-4447-8AD5-B7651CD343BF}" srcId="{3BFA0647-3CEA-4AD0-ADA9-E8BA83725BB6}" destId="{2016838E-5AE2-4873-9BB8-E5557CC9C80F}" srcOrd="0" destOrd="0" parTransId="{B038EFD1-70CF-450D-A4EB-37327343D1C8}" sibTransId="{E6DA647D-0BCA-44B9-82D2-77D274A21255}"/>
    <dgm:cxn modelId="{A65F1B1E-4DDE-4A6A-85DF-CA2988808211}" type="presOf" srcId="{3BFA0647-3CEA-4AD0-ADA9-E8BA83725BB6}" destId="{A4DC8166-C856-4330-8E32-FA0DB8CA9101}" srcOrd="0" destOrd="0" presId="urn:microsoft.com/office/officeart/2005/8/layout/vList2"/>
    <dgm:cxn modelId="{F31E129C-FA63-43F9-B8E7-B41DEB86DB41}" type="presOf" srcId="{2016838E-5AE2-4873-9BB8-E5557CC9C80F}" destId="{8220825A-8F3E-488F-B97F-EC0655428B8E}" srcOrd="0" destOrd="0" presId="urn:microsoft.com/office/officeart/2005/8/layout/vList2"/>
    <dgm:cxn modelId="{61A87ED0-AA4E-4E0E-B5B2-F24C0A26AD31}" type="presParOf" srcId="{A4DC8166-C856-4330-8E32-FA0DB8CA9101}" destId="{8220825A-8F3E-488F-B97F-EC0655428B8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0333179-BEC8-423A-8330-CD52BBD449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FF9E46F-2296-4F82-B824-C73591FDD896}">
      <dgm:prSet custT="1"/>
      <dgm:spPr/>
      <dgm:t>
        <a:bodyPr/>
        <a:lstStyle/>
        <a:p>
          <a:pPr rtl="0"/>
          <a:r>
            <a:rPr lang="fr-FR" sz="2200" dirty="0" smtClean="0"/>
            <a:t>Continuer À MANGER</a:t>
          </a:r>
          <a:endParaRPr lang="es-ES" sz="2200" dirty="0"/>
        </a:p>
      </dgm:t>
    </dgm:pt>
    <dgm:pt modelId="{9FF70378-C44E-4013-BCA5-7196DE948F91}" type="parTrans" cxnId="{F52D0316-5047-4620-9EEA-3BCAD04C9666}">
      <dgm:prSet/>
      <dgm:spPr/>
      <dgm:t>
        <a:bodyPr/>
        <a:lstStyle/>
        <a:p>
          <a:endParaRPr lang="es-ES" sz="2800"/>
        </a:p>
      </dgm:t>
    </dgm:pt>
    <dgm:pt modelId="{77E8C7DC-A2B8-490A-B4CE-B44F23F5C01E}" type="sibTrans" cxnId="{F52D0316-5047-4620-9EEA-3BCAD04C9666}">
      <dgm:prSet/>
      <dgm:spPr/>
      <dgm:t>
        <a:bodyPr/>
        <a:lstStyle/>
        <a:p>
          <a:endParaRPr lang="es-ES" sz="2800"/>
        </a:p>
      </dgm:t>
    </dgm:pt>
    <dgm:pt modelId="{C80505F6-E9C1-4D4F-84EB-028A5761F278}">
      <dgm:prSet custT="1"/>
      <dgm:spPr/>
      <dgm:t>
        <a:bodyPr/>
        <a:lstStyle/>
        <a:p>
          <a:pPr rtl="0"/>
          <a:r>
            <a:rPr lang="fr-FR" sz="1800" b="1" dirty="0" smtClean="0"/>
            <a:t>ALIMENTATION EN DIAHRRÉE Nourriture</a:t>
          </a:r>
          <a:endParaRPr lang="es-ES" sz="1800" dirty="0"/>
        </a:p>
      </dgm:t>
    </dgm:pt>
    <dgm:pt modelId="{B91984E2-5F7A-4C43-9335-5EFF27898CAB}" type="parTrans" cxnId="{2E9DE9F9-3DBA-4E3E-810E-DC54465AE9A0}">
      <dgm:prSet/>
      <dgm:spPr/>
      <dgm:t>
        <a:bodyPr/>
        <a:lstStyle/>
        <a:p>
          <a:endParaRPr lang="es-ES"/>
        </a:p>
      </dgm:t>
    </dgm:pt>
    <dgm:pt modelId="{99C022D2-EF42-4B9A-8F3D-4438C08BC8FA}" type="sibTrans" cxnId="{2E9DE9F9-3DBA-4E3E-810E-DC54465AE9A0}">
      <dgm:prSet/>
      <dgm:spPr/>
      <dgm:t>
        <a:bodyPr/>
        <a:lstStyle/>
        <a:p>
          <a:endParaRPr lang="es-ES"/>
        </a:p>
      </dgm:t>
    </dgm:pt>
    <dgm:pt modelId="{9BAF12A0-EBDC-4839-984D-C2003E2031F3}">
      <dgm:prSet custT="1"/>
      <dgm:spPr/>
      <dgm:t>
        <a:bodyPr/>
        <a:lstStyle/>
        <a:p>
          <a:pPr rtl="0"/>
          <a:r>
            <a:rPr lang="fr-FR" sz="2200" smtClean="0"/>
            <a:t>Malabsorbtion légère (10-30%) peut exister. Pour ça, nous devrons offrir: Aliments avec haut contenu énergétique avec graisse, huile et sucre (riz avec lait, banana écrasé avec yaourt, pomme de terre écrasé avec lentille et huile). Pendant diverses semaines il doit manger plus que normalement (supplément calorique 25% plus)</a:t>
          </a:r>
          <a:endParaRPr lang="es-ES" sz="2200" dirty="0"/>
        </a:p>
      </dgm:t>
    </dgm:pt>
    <dgm:pt modelId="{AB521CB2-A9EE-4ACA-AA98-35E36E6B9D41}" type="sibTrans" cxnId="{66586AA8-EE70-4040-A76E-AF8F0C34406D}">
      <dgm:prSet/>
      <dgm:spPr/>
      <dgm:t>
        <a:bodyPr/>
        <a:lstStyle/>
        <a:p>
          <a:endParaRPr lang="es-ES" sz="2800"/>
        </a:p>
      </dgm:t>
    </dgm:pt>
    <dgm:pt modelId="{DF1D3AF4-3479-493B-87F3-966D26E5A391}" type="parTrans" cxnId="{66586AA8-EE70-4040-A76E-AF8F0C34406D}">
      <dgm:prSet/>
      <dgm:spPr/>
      <dgm:t>
        <a:bodyPr/>
        <a:lstStyle/>
        <a:p>
          <a:endParaRPr lang="es-ES" sz="2800"/>
        </a:p>
      </dgm:t>
    </dgm:pt>
    <dgm:pt modelId="{39338157-C741-4271-B06F-B003FFF72D11}">
      <dgm:prSet custT="1"/>
      <dgm:spPr/>
      <dgm:t>
        <a:bodyPr/>
        <a:lstStyle/>
        <a:p>
          <a:pPr rtl="0"/>
          <a:r>
            <a:rPr lang="fr-FR" sz="2200" dirty="0" smtClean="0"/>
            <a:t>L’eau peut être donnée </a:t>
          </a:r>
          <a:endParaRPr lang="es-ES" sz="2200" dirty="0"/>
        </a:p>
      </dgm:t>
    </dgm:pt>
    <dgm:pt modelId="{AF3638C5-3C1A-4C3E-9FB1-3EFD2CA06573}" type="sibTrans" cxnId="{CE7ED10D-0228-46ED-8166-EEBCA933BDC1}">
      <dgm:prSet/>
      <dgm:spPr/>
      <dgm:t>
        <a:bodyPr/>
        <a:lstStyle/>
        <a:p>
          <a:endParaRPr lang="es-ES" sz="2800"/>
        </a:p>
      </dgm:t>
    </dgm:pt>
    <dgm:pt modelId="{A8D2C35F-2688-420D-92E3-4EB19632C079}" type="parTrans" cxnId="{CE7ED10D-0228-46ED-8166-EEBCA933BDC1}">
      <dgm:prSet/>
      <dgm:spPr/>
      <dgm:t>
        <a:bodyPr/>
        <a:lstStyle/>
        <a:p>
          <a:endParaRPr lang="es-ES" sz="2800"/>
        </a:p>
      </dgm:t>
    </dgm:pt>
    <dgm:pt modelId="{F8693C61-09DD-4C46-8C50-762EDCF392D3}">
      <dgm:prSet custT="1"/>
      <dgm:spPr/>
      <dgm:t>
        <a:bodyPr/>
        <a:lstStyle/>
        <a:p>
          <a:pPr rtl="0"/>
          <a:r>
            <a:rPr lang="fr-FR" sz="2200" dirty="0" smtClean="0"/>
            <a:t>Éviter les aliments à haute contenu en fibre fruits et légumes: </a:t>
          </a:r>
          <a:r>
            <a:rPr lang="fr-FR" sz="2200" dirty="0" err="1" smtClean="0"/>
            <a:t>mango</a:t>
          </a:r>
          <a:r>
            <a:rPr lang="fr-FR" sz="2200" dirty="0" smtClean="0"/>
            <a:t>, feuilles vertes, etc…</a:t>
          </a:r>
          <a:endParaRPr lang="es-ES" sz="2200" dirty="0"/>
        </a:p>
      </dgm:t>
    </dgm:pt>
    <dgm:pt modelId="{DAED2420-98B2-4805-9B4D-94D192193AA7}" type="sibTrans" cxnId="{C22A0C40-075F-42A1-BE0B-EB213D46B21B}">
      <dgm:prSet/>
      <dgm:spPr/>
      <dgm:t>
        <a:bodyPr/>
        <a:lstStyle/>
        <a:p>
          <a:endParaRPr lang="es-ES" sz="2800"/>
        </a:p>
      </dgm:t>
    </dgm:pt>
    <dgm:pt modelId="{0B365D4B-6807-43A2-B65F-F4FF4C6CDE40}" type="parTrans" cxnId="{C22A0C40-075F-42A1-BE0B-EB213D46B21B}">
      <dgm:prSet/>
      <dgm:spPr/>
      <dgm:t>
        <a:bodyPr/>
        <a:lstStyle/>
        <a:p>
          <a:endParaRPr lang="es-ES" sz="2800"/>
        </a:p>
      </dgm:t>
    </dgm:pt>
    <dgm:pt modelId="{D5C60D5A-813F-4F8E-ADF6-41A808130842}">
      <dgm:prSet custT="1"/>
      <dgm:spPr/>
      <dgm:t>
        <a:bodyPr/>
        <a:lstStyle/>
        <a:p>
          <a:pPr rtl="0"/>
          <a:r>
            <a:rPr lang="fr-FR" sz="2200" dirty="0" smtClean="0"/>
            <a:t>L’anorexie normalement arrive pendant la phase aigue. Malgré ça, les enfants mangent  moins que d’habitude</a:t>
          </a:r>
          <a:endParaRPr lang="es-ES" sz="2200" dirty="0"/>
        </a:p>
      </dgm:t>
    </dgm:pt>
    <dgm:pt modelId="{79CE0E1A-A415-4D4A-9505-DDC8FBB62688}" type="sibTrans" cxnId="{465E58F8-B485-4A86-8E99-3BCFF1CF0FEE}">
      <dgm:prSet/>
      <dgm:spPr/>
      <dgm:t>
        <a:bodyPr/>
        <a:lstStyle/>
        <a:p>
          <a:endParaRPr lang="es-ES" sz="2800"/>
        </a:p>
      </dgm:t>
    </dgm:pt>
    <dgm:pt modelId="{9654DF45-06F9-45E6-A66E-1A9B426021CF}" type="parTrans" cxnId="{465E58F8-B485-4A86-8E99-3BCFF1CF0FEE}">
      <dgm:prSet/>
      <dgm:spPr/>
      <dgm:t>
        <a:bodyPr/>
        <a:lstStyle/>
        <a:p>
          <a:endParaRPr lang="es-ES" sz="2800"/>
        </a:p>
      </dgm:t>
    </dgm:pt>
    <dgm:pt modelId="{E16A101F-446A-4579-8CF7-E5348408CA97}">
      <dgm:prSet custT="1"/>
      <dgm:spPr/>
      <dgm:t>
        <a:bodyPr/>
        <a:lstStyle/>
        <a:p>
          <a:pPr rtl="0"/>
          <a:r>
            <a:rPr lang="fr-FR" sz="2200" dirty="0" smtClean="0"/>
            <a:t>Seulement si la diarrhée persiste 7 jours remplacer le lait du vache par lait fermenté comme yaourt. </a:t>
          </a:r>
          <a:endParaRPr lang="es-ES" sz="2200" dirty="0"/>
        </a:p>
      </dgm:t>
    </dgm:pt>
    <dgm:pt modelId="{87964A59-087D-4BD5-8211-9B017452B046}" type="sibTrans" cxnId="{67C27FD8-EFCE-4B44-B5C3-B8D08B89C59E}">
      <dgm:prSet/>
      <dgm:spPr/>
      <dgm:t>
        <a:bodyPr/>
        <a:lstStyle/>
        <a:p>
          <a:endParaRPr lang="es-ES" sz="2800"/>
        </a:p>
      </dgm:t>
    </dgm:pt>
    <dgm:pt modelId="{A5899C44-36DF-4A2B-82F2-873FF934B8E0}" type="parTrans" cxnId="{67C27FD8-EFCE-4B44-B5C3-B8D08B89C59E}">
      <dgm:prSet/>
      <dgm:spPr/>
      <dgm:t>
        <a:bodyPr/>
        <a:lstStyle/>
        <a:p>
          <a:endParaRPr lang="es-ES" sz="2800"/>
        </a:p>
      </dgm:t>
    </dgm:pt>
    <dgm:pt modelId="{8459EFE5-40FF-4235-ACE0-0D7472D315D3}">
      <dgm:prSet custT="1"/>
      <dgm:spPr/>
      <dgm:t>
        <a:bodyPr/>
        <a:lstStyle/>
        <a:p>
          <a:pPr rtl="0"/>
          <a:r>
            <a:rPr lang="fr-FR" sz="2200" dirty="0" smtClean="0"/>
            <a:t>Nourriture semi solide ou céréales (riz, couscous, banana, pomme...)</a:t>
          </a:r>
          <a:endParaRPr lang="es-ES" sz="2200" dirty="0"/>
        </a:p>
      </dgm:t>
    </dgm:pt>
    <dgm:pt modelId="{89329119-24C5-44AF-BA26-C254238F5480}" type="sibTrans" cxnId="{067E95AF-FA02-4924-91CC-6BC568D0E4D7}">
      <dgm:prSet/>
      <dgm:spPr/>
      <dgm:t>
        <a:bodyPr/>
        <a:lstStyle/>
        <a:p>
          <a:endParaRPr lang="es-ES" sz="2800"/>
        </a:p>
      </dgm:t>
    </dgm:pt>
    <dgm:pt modelId="{87DCC7F3-BAE6-4D94-921B-6B22D169521C}" type="parTrans" cxnId="{067E95AF-FA02-4924-91CC-6BC568D0E4D7}">
      <dgm:prSet/>
      <dgm:spPr/>
      <dgm:t>
        <a:bodyPr/>
        <a:lstStyle/>
        <a:p>
          <a:endParaRPr lang="es-ES" sz="2800"/>
        </a:p>
      </dgm:t>
    </dgm:pt>
    <dgm:pt modelId="{B0CDC9C1-48AD-4BB8-9C82-06738FC70756}">
      <dgm:prSet custT="1"/>
      <dgm:spPr/>
      <dgm:t>
        <a:bodyPr/>
        <a:lstStyle/>
        <a:p>
          <a:pPr rtl="0"/>
          <a:r>
            <a:rPr lang="fr-FR" sz="2200" dirty="0" smtClean="0"/>
            <a:t>S’il ne prend pas le sein : donner lait de vache  sans diluer </a:t>
          </a:r>
          <a:endParaRPr lang="es-ES" sz="2200" dirty="0"/>
        </a:p>
      </dgm:t>
    </dgm:pt>
    <dgm:pt modelId="{BA612649-9572-4E47-901F-7B37E0ED4E5E}" type="sibTrans" cxnId="{7222FECA-D3F9-4414-9BA5-207F159815A3}">
      <dgm:prSet/>
      <dgm:spPr/>
      <dgm:t>
        <a:bodyPr/>
        <a:lstStyle/>
        <a:p>
          <a:endParaRPr lang="es-ES" sz="2800"/>
        </a:p>
      </dgm:t>
    </dgm:pt>
    <dgm:pt modelId="{0F1FC3B4-8D27-4998-9668-835C3F044166}" type="parTrans" cxnId="{7222FECA-D3F9-4414-9BA5-207F159815A3}">
      <dgm:prSet/>
      <dgm:spPr/>
      <dgm:t>
        <a:bodyPr/>
        <a:lstStyle/>
        <a:p>
          <a:endParaRPr lang="es-ES" sz="2800"/>
        </a:p>
      </dgm:t>
    </dgm:pt>
    <dgm:pt modelId="{C9CB677F-1F95-43D9-8656-80A13DF03D4F}">
      <dgm:prSet custT="1"/>
      <dgm:spPr/>
      <dgm:t>
        <a:bodyPr/>
        <a:lstStyle/>
        <a:p>
          <a:pPr rtl="0"/>
          <a:r>
            <a:rPr lang="fr-FR" sz="2200" dirty="0" smtClean="0"/>
            <a:t>Donner le sein plus souvent que d’habitude</a:t>
          </a:r>
          <a:endParaRPr lang="es-ES" sz="2200" dirty="0"/>
        </a:p>
      </dgm:t>
    </dgm:pt>
    <dgm:pt modelId="{0F41FED3-DA01-4295-80CD-786359A7D70E}" type="sibTrans" cxnId="{7CDD15BD-370E-40EB-93F6-F2C9DF5D7AB4}">
      <dgm:prSet/>
      <dgm:spPr/>
      <dgm:t>
        <a:bodyPr/>
        <a:lstStyle/>
        <a:p>
          <a:endParaRPr lang="es-ES" sz="2800"/>
        </a:p>
      </dgm:t>
    </dgm:pt>
    <dgm:pt modelId="{9484FAE3-B6AF-4AFE-8292-E2EFBA875BB2}" type="parTrans" cxnId="{7CDD15BD-370E-40EB-93F6-F2C9DF5D7AB4}">
      <dgm:prSet/>
      <dgm:spPr/>
      <dgm:t>
        <a:bodyPr/>
        <a:lstStyle/>
        <a:p>
          <a:endParaRPr lang="es-ES" sz="2800"/>
        </a:p>
      </dgm:t>
    </dgm:pt>
    <dgm:pt modelId="{80E92FDE-5355-4597-9807-6EFCECD53EB5}" type="pres">
      <dgm:prSet presAssocID="{80333179-BEC8-423A-8330-CD52BBD449BB}" presName="linear" presStyleCnt="0">
        <dgm:presLayoutVars>
          <dgm:dir/>
          <dgm:animLvl val="lvl"/>
          <dgm:resizeHandles val="exact"/>
        </dgm:presLayoutVars>
      </dgm:prSet>
      <dgm:spPr/>
      <dgm:t>
        <a:bodyPr/>
        <a:lstStyle/>
        <a:p>
          <a:endParaRPr lang="es-ES"/>
        </a:p>
      </dgm:t>
    </dgm:pt>
    <dgm:pt modelId="{62BC60BF-6182-41C7-8431-A45CCBD7137E}" type="pres">
      <dgm:prSet presAssocID="{C80505F6-E9C1-4D4F-84EB-028A5761F278}" presName="parentLin" presStyleCnt="0"/>
      <dgm:spPr/>
    </dgm:pt>
    <dgm:pt modelId="{B5DDA668-CED8-4850-9899-8BE1A2E8F292}" type="pres">
      <dgm:prSet presAssocID="{C80505F6-E9C1-4D4F-84EB-028A5761F278}" presName="parentLeftMargin" presStyleLbl="node1" presStyleIdx="0" presStyleCnt="1"/>
      <dgm:spPr/>
      <dgm:t>
        <a:bodyPr/>
        <a:lstStyle/>
        <a:p>
          <a:endParaRPr lang="es-ES"/>
        </a:p>
      </dgm:t>
    </dgm:pt>
    <dgm:pt modelId="{8156538C-2BE3-419C-B0AA-60A24D03B767}" type="pres">
      <dgm:prSet presAssocID="{C80505F6-E9C1-4D4F-84EB-028A5761F278}" presName="parentText" presStyleLbl="node1" presStyleIdx="0" presStyleCnt="1">
        <dgm:presLayoutVars>
          <dgm:chMax val="0"/>
          <dgm:bulletEnabled val="1"/>
        </dgm:presLayoutVars>
      </dgm:prSet>
      <dgm:spPr/>
      <dgm:t>
        <a:bodyPr/>
        <a:lstStyle/>
        <a:p>
          <a:endParaRPr lang="es-ES"/>
        </a:p>
      </dgm:t>
    </dgm:pt>
    <dgm:pt modelId="{519044C5-FA11-4EC9-AC16-02844D43103E}" type="pres">
      <dgm:prSet presAssocID="{C80505F6-E9C1-4D4F-84EB-028A5761F278}" presName="negativeSpace" presStyleCnt="0"/>
      <dgm:spPr/>
    </dgm:pt>
    <dgm:pt modelId="{DBB6BE58-ED07-416E-AE73-02AF187355A8}" type="pres">
      <dgm:prSet presAssocID="{C80505F6-E9C1-4D4F-84EB-028A5761F278}" presName="childText" presStyleLbl="conFgAcc1" presStyleIdx="0" presStyleCnt="1">
        <dgm:presLayoutVars>
          <dgm:bulletEnabled val="1"/>
        </dgm:presLayoutVars>
      </dgm:prSet>
      <dgm:spPr/>
      <dgm:t>
        <a:bodyPr/>
        <a:lstStyle/>
        <a:p>
          <a:endParaRPr lang="es-ES"/>
        </a:p>
      </dgm:t>
    </dgm:pt>
  </dgm:ptLst>
  <dgm:cxnLst>
    <dgm:cxn modelId="{020B0748-0248-4E07-9D3A-37C60B28676B}" type="presOf" srcId="{80333179-BEC8-423A-8330-CD52BBD449BB}" destId="{80E92FDE-5355-4597-9807-6EFCECD53EB5}" srcOrd="0" destOrd="0" presId="urn:microsoft.com/office/officeart/2005/8/layout/list1"/>
    <dgm:cxn modelId="{67C27FD8-EFCE-4B44-B5C3-B8D08B89C59E}" srcId="{C80505F6-E9C1-4D4F-84EB-028A5761F278}" destId="{E16A101F-446A-4579-8CF7-E5348408CA97}" srcOrd="4" destOrd="0" parTransId="{A5899C44-36DF-4A2B-82F2-873FF934B8E0}" sibTransId="{87964A59-087D-4BD5-8211-9B017452B046}"/>
    <dgm:cxn modelId="{2E9DE9F9-3DBA-4E3E-810E-DC54465AE9A0}" srcId="{80333179-BEC8-423A-8330-CD52BBD449BB}" destId="{C80505F6-E9C1-4D4F-84EB-028A5761F278}" srcOrd="0" destOrd="0" parTransId="{B91984E2-5F7A-4C43-9335-5EFF27898CAB}" sibTransId="{99C022D2-EF42-4B9A-8F3D-4438C08BC8FA}"/>
    <dgm:cxn modelId="{89498986-044C-45E8-8833-D0018B504AB6}" type="presOf" srcId="{C9CB677F-1F95-43D9-8656-80A13DF03D4F}" destId="{DBB6BE58-ED07-416E-AE73-02AF187355A8}" srcOrd="0" destOrd="1" presId="urn:microsoft.com/office/officeart/2005/8/layout/list1"/>
    <dgm:cxn modelId="{64ED46D3-5070-4731-BEB9-2AB525B17DF0}" type="presOf" srcId="{E16A101F-446A-4579-8CF7-E5348408CA97}" destId="{DBB6BE58-ED07-416E-AE73-02AF187355A8}" srcOrd="0" destOrd="4" presId="urn:microsoft.com/office/officeart/2005/8/layout/list1"/>
    <dgm:cxn modelId="{5A1B7880-D08E-4C9E-92B6-8E93742D9546}" type="presOf" srcId="{B0CDC9C1-48AD-4BB8-9C82-06738FC70756}" destId="{DBB6BE58-ED07-416E-AE73-02AF187355A8}" srcOrd="0" destOrd="2" presId="urn:microsoft.com/office/officeart/2005/8/layout/list1"/>
    <dgm:cxn modelId="{66586AA8-EE70-4040-A76E-AF8F0C34406D}" srcId="{C80505F6-E9C1-4D4F-84EB-028A5761F278}" destId="{9BAF12A0-EBDC-4839-984D-C2003E2031F3}" srcOrd="8" destOrd="0" parTransId="{DF1D3AF4-3479-493B-87F3-966D26E5A391}" sibTransId="{AB521CB2-A9EE-4ACA-AA98-35E36E6B9D41}"/>
    <dgm:cxn modelId="{7DF7D871-EA67-465D-BBC4-178218FDE566}" type="presOf" srcId="{9BAF12A0-EBDC-4839-984D-C2003E2031F3}" destId="{DBB6BE58-ED07-416E-AE73-02AF187355A8}" srcOrd="0" destOrd="8" presId="urn:microsoft.com/office/officeart/2005/8/layout/list1"/>
    <dgm:cxn modelId="{7CDAF9CD-883F-4EB7-8BB5-F0FB468A7910}" type="presOf" srcId="{C80505F6-E9C1-4D4F-84EB-028A5761F278}" destId="{B5DDA668-CED8-4850-9899-8BE1A2E8F292}" srcOrd="0" destOrd="0" presId="urn:microsoft.com/office/officeart/2005/8/layout/list1"/>
    <dgm:cxn modelId="{465E58F8-B485-4A86-8E99-3BCFF1CF0FEE}" srcId="{C80505F6-E9C1-4D4F-84EB-028A5761F278}" destId="{D5C60D5A-813F-4F8E-ADF6-41A808130842}" srcOrd="5" destOrd="0" parTransId="{9654DF45-06F9-45E6-A66E-1A9B426021CF}" sibTransId="{79CE0E1A-A415-4D4A-9505-DDC8FBB62688}"/>
    <dgm:cxn modelId="{4D1F3260-C61F-4A83-A46A-39AFF6211A12}" type="presOf" srcId="{F8693C61-09DD-4C46-8C50-762EDCF392D3}" destId="{DBB6BE58-ED07-416E-AE73-02AF187355A8}" srcOrd="0" destOrd="6" presId="urn:microsoft.com/office/officeart/2005/8/layout/list1"/>
    <dgm:cxn modelId="{84FDEC6B-A695-4669-B41B-71F470C68C95}" type="presOf" srcId="{9FF9E46F-2296-4F82-B824-C73591FDD896}" destId="{DBB6BE58-ED07-416E-AE73-02AF187355A8}" srcOrd="0" destOrd="0" presId="urn:microsoft.com/office/officeart/2005/8/layout/list1"/>
    <dgm:cxn modelId="{CE34381F-C1DE-4F80-8C2E-38CB69418478}" type="presOf" srcId="{D5C60D5A-813F-4F8E-ADF6-41A808130842}" destId="{DBB6BE58-ED07-416E-AE73-02AF187355A8}" srcOrd="0" destOrd="5" presId="urn:microsoft.com/office/officeart/2005/8/layout/list1"/>
    <dgm:cxn modelId="{067E95AF-FA02-4924-91CC-6BC568D0E4D7}" srcId="{C80505F6-E9C1-4D4F-84EB-028A5761F278}" destId="{8459EFE5-40FF-4235-ACE0-0D7472D315D3}" srcOrd="3" destOrd="0" parTransId="{87DCC7F3-BAE6-4D94-921B-6B22D169521C}" sibTransId="{89329119-24C5-44AF-BA26-C254238F5480}"/>
    <dgm:cxn modelId="{C22A0C40-075F-42A1-BE0B-EB213D46B21B}" srcId="{C80505F6-E9C1-4D4F-84EB-028A5761F278}" destId="{F8693C61-09DD-4C46-8C50-762EDCF392D3}" srcOrd="6" destOrd="0" parTransId="{0B365D4B-6807-43A2-B65F-F4FF4C6CDE40}" sibTransId="{DAED2420-98B2-4805-9B4D-94D192193AA7}"/>
    <dgm:cxn modelId="{7222FECA-D3F9-4414-9BA5-207F159815A3}" srcId="{C80505F6-E9C1-4D4F-84EB-028A5761F278}" destId="{B0CDC9C1-48AD-4BB8-9C82-06738FC70756}" srcOrd="2" destOrd="0" parTransId="{0F1FC3B4-8D27-4998-9668-835C3F044166}" sibTransId="{BA612649-9572-4E47-901F-7B37E0ED4E5E}"/>
    <dgm:cxn modelId="{A0EF45F2-FF1E-477D-926E-A2B13685F280}" type="presOf" srcId="{8459EFE5-40FF-4235-ACE0-0D7472D315D3}" destId="{DBB6BE58-ED07-416E-AE73-02AF187355A8}" srcOrd="0" destOrd="3" presId="urn:microsoft.com/office/officeart/2005/8/layout/list1"/>
    <dgm:cxn modelId="{7CDD15BD-370E-40EB-93F6-F2C9DF5D7AB4}" srcId="{C80505F6-E9C1-4D4F-84EB-028A5761F278}" destId="{C9CB677F-1F95-43D9-8656-80A13DF03D4F}" srcOrd="1" destOrd="0" parTransId="{9484FAE3-B6AF-4AFE-8292-E2EFBA875BB2}" sibTransId="{0F41FED3-DA01-4295-80CD-786359A7D70E}"/>
    <dgm:cxn modelId="{6D97C334-F62E-40F7-B260-20D95C9625BE}" type="presOf" srcId="{C80505F6-E9C1-4D4F-84EB-028A5761F278}" destId="{8156538C-2BE3-419C-B0AA-60A24D03B767}" srcOrd="1" destOrd="0" presId="urn:microsoft.com/office/officeart/2005/8/layout/list1"/>
    <dgm:cxn modelId="{A05FA039-60E7-4BCE-A6D9-AABDB9DF836C}" type="presOf" srcId="{39338157-C741-4271-B06F-B003FFF72D11}" destId="{DBB6BE58-ED07-416E-AE73-02AF187355A8}" srcOrd="0" destOrd="7" presId="urn:microsoft.com/office/officeart/2005/8/layout/list1"/>
    <dgm:cxn modelId="{F52D0316-5047-4620-9EEA-3BCAD04C9666}" srcId="{C80505F6-E9C1-4D4F-84EB-028A5761F278}" destId="{9FF9E46F-2296-4F82-B824-C73591FDD896}" srcOrd="0" destOrd="0" parTransId="{9FF70378-C44E-4013-BCA5-7196DE948F91}" sibTransId="{77E8C7DC-A2B8-490A-B4CE-B44F23F5C01E}"/>
    <dgm:cxn modelId="{CE7ED10D-0228-46ED-8166-EEBCA933BDC1}" srcId="{C80505F6-E9C1-4D4F-84EB-028A5761F278}" destId="{39338157-C741-4271-B06F-B003FFF72D11}" srcOrd="7" destOrd="0" parTransId="{A8D2C35F-2688-420D-92E3-4EB19632C079}" sibTransId="{AF3638C5-3C1A-4C3E-9FB1-3EFD2CA06573}"/>
    <dgm:cxn modelId="{D0E2D560-D942-4DC6-8DEB-6E87F7200884}" type="presParOf" srcId="{80E92FDE-5355-4597-9807-6EFCECD53EB5}" destId="{62BC60BF-6182-41C7-8431-A45CCBD7137E}" srcOrd="0" destOrd="0" presId="urn:microsoft.com/office/officeart/2005/8/layout/list1"/>
    <dgm:cxn modelId="{AA00D214-D526-4CFB-894A-DAA227BED001}" type="presParOf" srcId="{62BC60BF-6182-41C7-8431-A45CCBD7137E}" destId="{B5DDA668-CED8-4850-9899-8BE1A2E8F292}" srcOrd="0" destOrd="0" presId="urn:microsoft.com/office/officeart/2005/8/layout/list1"/>
    <dgm:cxn modelId="{BA9763C5-0F0F-4C98-B095-C1ED0A222611}" type="presParOf" srcId="{62BC60BF-6182-41C7-8431-A45CCBD7137E}" destId="{8156538C-2BE3-419C-B0AA-60A24D03B767}" srcOrd="1" destOrd="0" presId="urn:microsoft.com/office/officeart/2005/8/layout/list1"/>
    <dgm:cxn modelId="{D4EA1BEA-E89B-4D70-A4D5-A051F868D38F}" type="presParOf" srcId="{80E92FDE-5355-4597-9807-6EFCECD53EB5}" destId="{519044C5-FA11-4EC9-AC16-02844D43103E}" srcOrd="1" destOrd="0" presId="urn:microsoft.com/office/officeart/2005/8/layout/list1"/>
    <dgm:cxn modelId="{C701E0F1-B43A-4526-B384-876F0853DD72}" type="presParOf" srcId="{80E92FDE-5355-4597-9807-6EFCECD53EB5}" destId="{DBB6BE58-ED07-416E-AE73-02AF187355A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588F68B-FFC0-473A-9F09-D1244959ED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271AD6BA-3AA8-40EE-817C-74DDC4B9D228}">
      <dgm:prSet/>
      <dgm:spPr/>
      <dgm:t>
        <a:bodyPr/>
        <a:lstStyle/>
        <a:p>
          <a:pPr rtl="0"/>
          <a:r>
            <a:rPr lang="es-ES" b="1" smtClean="0"/>
            <a:t>DIARRHÉE:</a:t>
          </a:r>
          <a:r>
            <a:rPr lang="fr-FR" b="1" smtClean="0"/>
            <a:t>Symptômes &amp; classement</a:t>
          </a:r>
          <a:r>
            <a:rPr lang="fr-FR" b="1" baseline="30000" smtClean="0"/>
            <a:t>2</a:t>
          </a:r>
          <a:endParaRPr lang="es-ES"/>
        </a:p>
      </dgm:t>
    </dgm:pt>
    <dgm:pt modelId="{30733FBF-9F36-4D82-83C2-1FEB2978EB1E}" type="parTrans" cxnId="{E03FD8DF-CC60-4359-8ADF-C19D74A5783B}">
      <dgm:prSet/>
      <dgm:spPr/>
      <dgm:t>
        <a:bodyPr/>
        <a:lstStyle/>
        <a:p>
          <a:endParaRPr lang="es-ES"/>
        </a:p>
      </dgm:t>
    </dgm:pt>
    <dgm:pt modelId="{2CB54B0C-F8D3-4E96-8962-2DCA586CA9B2}" type="sibTrans" cxnId="{E03FD8DF-CC60-4359-8ADF-C19D74A5783B}">
      <dgm:prSet/>
      <dgm:spPr/>
      <dgm:t>
        <a:bodyPr/>
        <a:lstStyle/>
        <a:p>
          <a:endParaRPr lang="es-ES"/>
        </a:p>
      </dgm:t>
    </dgm:pt>
    <dgm:pt modelId="{84D7747F-E519-43F2-A303-343611BD2EE9}" type="pres">
      <dgm:prSet presAssocID="{7588F68B-FFC0-473A-9F09-D1244959ED28}" presName="linear" presStyleCnt="0">
        <dgm:presLayoutVars>
          <dgm:animLvl val="lvl"/>
          <dgm:resizeHandles val="exact"/>
        </dgm:presLayoutVars>
      </dgm:prSet>
      <dgm:spPr/>
      <dgm:t>
        <a:bodyPr/>
        <a:lstStyle/>
        <a:p>
          <a:endParaRPr lang="es-ES"/>
        </a:p>
      </dgm:t>
    </dgm:pt>
    <dgm:pt modelId="{6F25BF00-2725-458A-B9E5-D05C08ED950E}" type="pres">
      <dgm:prSet presAssocID="{271AD6BA-3AA8-40EE-817C-74DDC4B9D228}" presName="parentText" presStyleLbl="node1" presStyleIdx="0" presStyleCnt="1">
        <dgm:presLayoutVars>
          <dgm:chMax val="0"/>
          <dgm:bulletEnabled val="1"/>
        </dgm:presLayoutVars>
      </dgm:prSet>
      <dgm:spPr/>
      <dgm:t>
        <a:bodyPr/>
        <a:lstStyle/>
        <a:p>
          <a:endParaRPr lang="es-ES"/>
        </a:p>
      </dgm:t>
    </dgm:pt>
  </dgm:ptLst>
  <dgm:cxnLst>
    <dgm:cxn modelId="{E03FD8DF-CC60-4359-8ADF-C19D74A5783B}" srcId="{7588F68B-FFC0-473A-9F09-D1244959ED28}" destId="{271AD6BA-3AA8-40EE-817C-74DDC4B9D228}" srcOrd="0" destOrd="0" parTransId="{30733FBF-9F36-4D82-83C2-1FEB2978EB1E}" sibTransId="{2CB54B0C-F8D3-4E96-8962-2DCA586CA9B2}"/>
    <dgm:cxn modelId="{51FBDA5E-C9EF-442C-9A03-CB219D643A14}" type="presOf" srcId="{7588F68B-FFC0-473A-9F09-D1244959ED28}" destId="{84D7747F-E519-43F2-A303-343611BD2EE9}" srcOrd="0" destOrd="0" presId="urn:microsoft.com/office/officeart/2005/8/layout/vList2"/>
    <dgm:cxn modelId="{6F10F9E6-902B-4DB3-A3B2-2BF41D78DC12}" type="presOf" srcId="{271AD6BA-3AA8-40EE-817C-74DDC4B9D228}" destId="{6F25BF00-2725-458A-B9E5-D05C08ED950E}" srcOrd="0" destOrd="0" presId="urn:microsoft.com/office/officeart/2005/8/layout/vList2"/>
    <dgm:cxn modelId="{7BF88378-48D5-40B8-8983-15DDA6C52152}" type="presParOf" srcId="{84D7747F-E519-43F2-A303-343611BD2EE9}" destId="{6F25BF00-2725-458A-B9E5-D05C08ED95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95DC785-56C3-4B76-B116-783188CBD8D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C7E31E5B-7F27-4FB6-A317-B2248D9F2843}">
      <dgm:prSet/>
      <dgm:spPr/>
      <dgm:t>
        <a:bodyPr/>
        <a:lstStyle/>
        <a:p>
          <a:pPr rtl="0"/>
          <a:r>
            <a:rPr lang="es-ES" b="1" smtClean="0"/>
            <a:t>Diarrhée: suivi</a:t>
          </a:r>
          <a:endParaRPr lang="es-ES"/>
        </a:p>
      </dgm:t>
    </dgm:pt>
    <dgm:pt modelId="{D9F7B31F-8054-4452-8FB4-624F4DFE7D95}" type="parTrans" cxnId="{6AFDB3F9-344F-4D71-B24D-C21526BBEC49}">
      <dgm:prSet/>
      <dgm:spPr/>
      <dgm:t>
        <a:bodyPr/>
        <a:lstStyle/>
        <a:p>
          <a:endParaRPr lang="es-ES"/>
        </a:p>
      </dgm:t>
    </dgm:pt>
    <dgm:pt modelId="{04F6614C-6F6E-4FAB-B4BA-CE5EE8864DE6}" type="sibTrans" cxnId="{6AFDB3F9-344F-4D71-B24D-C21526BBEC49}">
      <dgm:prSet/>
      <dgm:spPr/>
      <dgm:t>
        <a:bodyPr/>
        <a:lstStyle/>
        <a:p>
          <a:endParaRPr lang="es-ES"/>
        </a:p>
      </dgm:t>
    </dgm:pt>
    <dgm:pt modelId="{192EB0B1-8115-41B8-9FDE-1075D9AF35C9}" type="pres">
      <dgm:prSet presAssocID="{495DC785-56C3-4B76-B116-783188CBD8D0}" presName="linear" presStyleCnt="0">
        <dgm:presLayoutVars>
          <dgm:animLvl val="lvl"/>
          <dgm:resizeHandles val="exact"/>
        </dgm:presLayoutVars>
      </dgm:prSet>
      <dgm:spPr/>
      <dgm:t>
        <a:bodyPr/>
        <a:lstStyle/>
        <a:p>
          <a:endParaRPr lang="es-ES"/>
        </a:p>
      </dgm:t>
    </dgm:pt>
    <dgm:pt modelId="{A8646195-584D-49D4-85C9-38848E5527BA}" type="pres">
      <dgm:prSet presAssocID="{C7E31E5B-7F27-4FB6-A317-B2248D9F2843}" presName="parentText" presStyleLbl="node1" presStyleIdx="0" presStyleCnt="1">
        <dgm:presLayoutVars>
          <dgm:chMax val="0"/>
          <dgm:bulletEnabled val="1"/>
        </dgm:presLayoutVars>
      </dgm:prSet>
      <dgm:spPr/>
      <dgm:t>
        <a:bodyPr/>
        <a:lstStyle/>
        <a:p>
          <a:endParaRPr lang="es-ES"/>
        </a:p>
      </dgm:t>
    </dgm:pt>
  </dgm:ptLst>
  <dgm:cxnLst>
    <dgm:cxn modelId="{6AFDB3F9-344F-4D71-B24D-C21526BBEC49}" srcId="{495DC785-56C3-4B76-B116-783188CBD8D0}" destId="{C7E31E5B-7F27-4FB6-A317-B2248D9F2843}" srcOrd="0" destOrd="0" parTransId="{D9F7B31F-8054-4452-8FB4-624F4DFE7D95}" sibTransId="{04F6614C-6F6E-4FAB-B4BA-CE5EE8864DE6}"/>
    <dgm:cxn modelId="{31C3ED8E-1406-40DD-BD1B-5C1C1929F3C0}" type="presOf" srcId="{C7E31E5B-7F27-4FB6-A317-B2248D9F2843}" destId="{A8646195-584D-49D4-85C9-38848E5527BA}" srcOrd="0" destOrd="0" presId="urn:microsoft.com/office/officeart/2005/8/layout/vList2"/>
    <dgm:cxn modelId="{B8B88A47-A8C6-4ADA-BF55-4AA166205343}" type="presOf" srcId="{495DC785-56C3-4B76-B116-783188CBD8D0}" destId="{192EB0B1-8115-41B8-9FDE-1075D9AF35C9}" srcOrd="0" destOrd="0" presId="urn:microsoft.com/office/officeart/2005/8/layout/vList2"/>
    <dgm:cxn modelId="{7D7E2694-0BD6-47CE-A8F8-B2DAAAC5C34C}" type="presParOf" srcId="{192EB0B1-8115-41B8-9FDE-1075D9AF35C9}" destId="{A8646195-584D-49D4-85C9-38848E5527B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7A09F8C-75D9-4292-818C-E5709B822A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4B932967-0F44-4110-9933-FAA0B9FE745C}">
      <dgm:prSet custT="1"/>
      <dgm:spPr/>
      <dgm:t>
        <a:bodyPr/>
        <a:lstStyle/>
        <a:p>
          <a:pPr algn="ctr" rtl="0"/>
          <a:r>
            <a:rPr lang="es-ES" sz="3200" b="1" dirty="0" err="1" smtClean="0"/>
            <a:t>Diarrhée</a:t>
          </a:r>
          <a:r>
            <a:rPr lang="es-ES" sz="3200" b="1" dirty="0" smtClean="0"/>
            <a:t>: </a:t>
          </a:r>
          <a:r>
            <a:rPr lang="es-ES" sz="3200" b="1" dirty="0" err="1" smtClean="0"/>
            <a:t>suivi</a:t>
          </a:r>
          <a:endParaRPr lang="es-ES" sz="3200" dirty="0"/>
        </a:p>
      </dgm:t>
    </dgm:pt>
    <dgm:pt modelId="{F388E257-C5A9-4C89-B856-0A30E705AA80}" type="parTrans" cxnId="{1FE0FE0D-CEC3-4BBB-A2F5-DC41B532D1A3}">
      <dgm:prSet/>
      <dgm:spPr/>
      <dgm:t>
        <a:bodyPr/>
        <a:lstStyle/>
        <a:p>
          <a:endParaRPr lang="es-ES"/>
        </a:p>
      </dgm:t>
    </dgm:pt>
    <dgm:pt modelId="{FA88D242-6879-463E-BA5E-5E392AB93CE8}" type="sibTrans" cxnId="{1FE0FE0D-CEC3-4BBB-A2F5-DC41B532D1A3}">
      <dgm:prSet/>
      <dgm:spPr/>
      <dgm:t>
        <a:bodyPr/>
        <a:lstStyle/>
        <a:p>
          <a:endParaRPr lang="es-ES"/>
        </a:p>
      </dgm:t>
    </dgm:pt>
    <dgm:pt modelId="{8A8BECA7-4CDA-4A88-BB26-AE0146F0A831}" type="pres">
      <dgm:prSet presAssocID="{47A09F8C-75D9-4292-818C-E5709B822A05}" presName="linear" presStyleCnt="0">
        <dgm:presLayoutVars>
          <dgm:animLvl val="lvl"/>
          <dgm:resizeHandles val="exact"/>
        </dgm:presLayoutVars>
      </dgm:prSet>
      <dgm:spPr/>
      <dgm:t>
        <a:bodyPr/>
        <a:lstStyle/>
        <a:p>
          <a:endParaRPr lang="es-ES"/>
        </a:p>
      </dgm:t>
    </dgm:pt>
    <dgm:pt modelId="{0AEF3879-2CC6-47B9-886D-4DC7989990EF}" type="pres">
      <dgm:prSet presAssocID="{4B932967-0F44-4110-9933-FAA0B9FE745C}" presName="parentText" presStyleLbl="node1" presStyleIdx="0" presStyleCnt="1">
        <dgm:presLayoutVars>
          <dgm:chMax val="0"/>
          <dgm:bulletEnabled val="1"/>
        </dgm:presLayoutVars>
      </dgm:prSet>
      <dgm:spPr/>
      <dgm:t>
        <a:bodyPr/>
        <a:lstStyle/>
        <a:p>
          <a:endParaRPr lang="es-ES"/>
        </a:p>
      </dgm:t>
    </dgm:pt>
  </dgm:ptLst>
  <dgm:cxnLst>
    <dgm:cxn modelId="{D696D3FC-F2D3-4A97-8E11-6CA793C5D849}" type="presOf" srcId="{47A09F8C-75D9-4292-818C-E5709B822A05}" destId="{8A8BECA7-4CDA-4A88-BB26-AE0146F0A831}" srcOrd="0" destOrd="0" presId="urn:microsoft.com/office/officeart/2005/8/layout/vList2"/>
    <dgm:cxn modelId="{1FE0FE0D-CEC3-4BBB-A2F5-DC41B532D1A3}" srcId="{47A09F8C-75D9-4292-818C-E5709B822A05}" destId="{4B932967-0F44-4110-9933-FAA0B9FE745C}" srcOrd="0" destOrd="0" parTransId="{F388E257-C5A9-4C89-B856-0A30E705AA80}" sibTransId="{FA88D242-6879-463E-BA5E-5E392AB93CE8}"/>
    <dgm:cxn modelId="{B0EBC576-3FDA-48E8-B03C-F16A99C8A21F}" type="presOf" srcId="{4B932967-0F44-4110-9933-FAA0B9FE745C}" destId="{0AEF3879-2CC6-47B9-886D-4DC7989990EF}" srcOrd="0" destOrd="0" presId="urn:microsoft.com/office/officeart/2005/8/layout/vList2"/>
    <dgm:cxn modelId="{CBF25D08-5CE2-45D9-96D6-8B17BBB3C427}" type="presParOf" srcId="{8A8BECA7-4CDA-4A88-BB26-AE0146F0A831}" destId="{0AEF3879-2CC6-47B9-886D-4DC7989990E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7325A0A-1A38-4F97-B6A6-6FF7F259481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7B470913-BE20-4902-964D-AB1226CDDB90}">
      <dgm:prSet custT="1"/>
      <dgm:spPr/>
      <dgm:t>
        <a:bodyPr/>
        <a:lstStyle/>
        <a:p>
          <a:pPr rtl="0"/>
          <a:r>
            <a:rPr lang="fr-FR" sz="2400" b="1" dirty="0" smtClean="0">
              <a:solidFill>
                <a:srgbClr val="C00000"/>
              </a:solidFill>
            </a:rPr>
            <a:t>Rompre la chaîne de </a:t>
          </a:r>
          <a:r>
            <a:rPr lang="fr-FR" sz="2400" b="1" dirty="0" err="1" smtClean="0">
              <a:solidFill>
                <a:srgbClr val="C00000"/>
              </a:solidFill>
            </a:rPr>
            <a:t>transmissiondes</a:t>
          </a:r>
          <a:r>
            <a:rPr lang="fr-FR" sz="2400" b="1" dirty="0" smtClean="0">
              <a:solidFill>
                <a:srgbClr val="C00000"/>
              </a:solidFill>
            </a:rPr>
            <a:t> maladies diarrhéiques par:</a:t>
          </a:r>
          <a:endParaRPr lang="es-ES" sz="2400" dirty="0">
            <a:solidFill>
              <a:srgbClr val="C00000"/>
            </a:solidFill>
          </a:endParaRPr>
        </a:p>
      </dgm:t>
    </dgm:pt>
    <dgm:pt modelId="{34111FB4-59F0-473F-9921-958E4F95C86A}" type="parTrans" cxnId="{F3ABFCE0-501C-49F7-874B-27F866E142F2}">
      <dgm:prSet/>
      <dgm:spPr/>
      <dgm:t>
        <a:bodyPr/>
        <a:lstStyle/>
        <a:p>
          <a:endParaRPr lang="es-ES"/>
        </a:p>
      </dgm:t>
    </dgm:pt>
    <dgm:pt modelId="{7BED1024-9F4B-43B0-B5E4-B7BB5C72BA78}" type="sibTrans" cxnId="{F3ABFCE0-501C-49F7-874B-27F866E142F2}">
      <dgm:prSet/>
      <dgm:spPr/>
      <dgm:t>
        <a:bodyPr/>
        <a:lstStyle/>
        <a:p>
          <a:endParaRPr lang="es-ES"/>
        </a:p>
      </dgm:t>
    </dgm:pt>
    <dgm:pt modelId="{1E327997-5825-4FFA-9A37-6D570CBE2B26}" type="pres">
      <dgm:prSet presAssocID="{37325A0A-1A38-4F97-B6A6-6FF7F2594813}" presName="vert0" presStyleCnt="0">
        <dgm:presLayoutVars>
          <dgm:dir/>
          <dgm:animOne val="branch"/>
          <dgm:animLvl val="lvl"/>
        </dgm:presLayoutVars>
      </dgm:prSet>
      <dgm:spPr/>
      <dgm:t>
        <a:bodyPr/>
        <a:lstStyle/>
        <a:p>
          <a:endParaRPr lang="es-ES"/>
        </a:p>
      </dgm:t>
    </dgm:pt>
    <dgm:pt modelId="{CAE97C11-8A9F-4C12-92EE-307A2CC3D968}" type="pres">
      <dgm:prSet presAssocID="{7B470913-BE20-4902-964D-AB1226CDDB90}" presName="thickLine" presStyleLbl="alignNode1" presStyleIdx="0" presStyleCnt="1"/>
      <dgm:spPr/>
    </dgm:pt>
    <dgm:pt modelId="{EF663A8F-9D4C-4528-951F-9CFF2FD46654}" type="pres">
      <dgm:prSet presAssocID="{7B470913-BE20-4902-964D-AB1226CDDB90}" presName="horz1" presStyleCnt="0"/>
      <dgm:spPr/>
    </dgm:pt>
    <dgm:pt modelId="{FDD24D0A-CA60-4929-B7EE-7B9FCC29D69E}" type="pres">
      <dgm:prSet presAssocID="{7B470913-BE20-4902-964D-AB1226CDDB90}" presName="tx1" presStyleLbl="revTx" presStyleIdx="0" presStyleCnt="1"/>
      <dgm:spPr/>
      <dgm:t>
        <a:bodyPr/>
        <a:lstStyle/>
        <a:p>
          <a:endParaRPr lang="es-ES"/>
        </a:p>
      </dgm:t>
    </dgm:pt>
    <dgm:pt modelId="{98EBAE46-E12F-4100-A6BF-20F64CD5F55C}" type="pres">
      <dgm:prSet presAssocID="{7B470913-BE20-4902-964D-AB1226CDDB90}" presName="vert1" presStyleCnt="0"/>
      <dgm:spPr/>
    </dgm:pt>
  </dgm:ptLst>
  <dgm:cxnLst>
    <dgm:cxn modelId="{A2B55CAE-2234-F147-B476-AEFA031CF013}" type="presOf" srcId="{37325A0A-1A38-4F97-B6A6-6FF7F2594813}" destId="{1E327997-5825-4FFA-9A37-6D570CBE2B26}" srcOrd="0" destOrd="0" presId="urn:microsoft.com/office/officeart/2008/layout/LinedList"/>
    <dgm:cxn modelId="{F3ABFCE0-501C-49F7-874B-27F866E142F2}" srcId="{37325A0A-1A38-4F97-B6A6-6FF7F2594813}" destId="{7B470913-BE20-4902-964D-AB1226CDDB90}" srcOrd="0" destOrd="0" parTransId="{34111FB4-59F0-473F-9921-958E4F95C86A}" sibTransId="{7BED1024-9F4B-43B0-B5E4-B7BB5C72BA78}"/>
    <dgm:cxn modelId="{387E0D8D-9AC4-BE4C-8F98-B1E38F7C3AEE}" type="presOf" srcId="{7B470913-BE20-4902-964D-AB1226CDDB90}" destId="{FDD24D0A-CA60-4929-B7EE-7B9FCC29D69E}" srcOrd="0" destOrd="0" presId="urn:microsoft.com/office/officeart/2008/layout/LinedList"/>
    <dgm:cxn modelId="{8C8A84C5-1003-5846-9928-FD809629F62B}" type="presParOf" srcId="{1E327997-5825-4FFA-9A37-6D570CBE2B26}" destId="{CAE97C11-8A9F-4C12-92EE-307A2CC3D968}" srcOrd="0" destOrd="0" presId="urn:microsoft.com/office/officeart/2008/layout/LinedList"/>
    <dgm:cxn modelId="{D8F25180-D51E-834E-BA11-7CAE9C52BAD9}" type="presParOf" srcId="{1E327997-5825-4FFA-9A37-6D570CBE2B26}" destId="{EF663A8F-9D4C-4528-951F-9CFF2FD46654}" srcOrd="1" destOrd="0" presId="urn:microsoft.com/office/officeart/2008/layout/LinedList"/>
    <dgm:cxn modelId="{DFC71C64-36F9-A54F-9D64-819386DD9FEA}" type="presParOf" srcId="{EF663A8F-9D4C-4528-951F-9CFF2FD46654}" destId="{FDD24D0A-CA60-4929-B7EE-7B9FCC29D69E}" srcOrd="0" destOrd="0" presId="urn:microsoft.com/office/officeart/2008/layout/LinedList"/>
    <dgm:cxn modelId="{F53832CF-54EC-8F43-936E-BB43C002EB5E}" type="presParOf" srcId="{EF663A8F-9D4C-4528-951F-9CFF2FD46654}" destId="{98EBAE46-E12F-4100-A6BF-20F64CD5F55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515B954-AC6B-4FB8-ACB4-1EE962D89633}" type="doc">
      <dgm:prSet loTypeId="urn:microsoft.com/office/officeart/2005/8/layout/vList4" loCatId="picture" qsTypeId="urn:microsoft.com/office/officeart/2005/8/quickstyle/simple3" qsCatId="simple" csTypeId="urn:microsoft.com/office/officeart/2005/8/colors/colorful1" csCatId="colorful" phldr="1"/>
      <dgm:spPr/>
      <dgm:t>
        <a:bodyPr/>
        <a:lstStyle/>
        <a:p>
          <a:endParaRPr lang="es-ES"/>
        </a:p>
      </dgm:t>
    </dgm:pt>
    <dgm:pt modelId="{06DFF6F3-4DBE-4C33-84B4-2908129F5536}">
      <dgm:prSet/>
      <dgm:spPr/>
      <dgm:t>
        <a:bodyPr/>
        <a:lstStyle/>
        <a:p>
          <a:pPr rtl="0"/>
          <a:r>
            <a:rPr lang="en-US" b="1" dirty="0" smtClean="0"/>
            <a:t>1. Lavage des mains avec de </a:t>
          </a:r>
          <a:r>
            <a:rPr lang="en-US" b="1" dirty="0" err="1" smtClean="0"/>
            <a:t>l’eau</a:t>
          </a:r>
          <a:r>
            <a:rPr lang="en-US" b="1" dirty="0" smtClean="0"/>
            <a:t> et du </a:t>
          </a:r>
          <a:r>
            <a:rPr lang="en-US" b="1" dirty="0" err="1" smtClean="0"/>
            <a:t>savon</a:t>
          </a:r>
          <a:r>
            <a:rPr lang="en-US" dirty="0" smtClean="0"/>
            <a:t>, après </a:t>
          </a:r>
          <a:r>
            <a:rPr lang="en-US" dirty="0" err="1" smtClean="0"/>
            <a:t>avoir</a:t>
          </a:r>
          <a:r>
            <a:rPr lang="en-US" dirty="0" smtClean="0"/>
            <a:t> </a:t>
          </a:r>
          <a:r>
            <a:rPr lang="en-US" dirty="0" err="1" smtClean="0"/>
            <a:t>été</a:t>
          </a:r>
          <a:r>
            <a:rPr lang="en-US" dirty="0" smtClean="0"/>
            <a:t> à la </a:t>
          </a:r>
          <a:r>
            <a:rPr lang="en-US" dirty="0" err="1" smtClean="0"/>
            <a:t>selle</a:t>
          </a:r>
          <a:r>
            <a:rPr lang="en-US" dirty="0" smtClean="0"/>
            <a:t> </a:t>
          </a:r>
          <a:r>
            <a:rPr lang="en-US" dirty="0" err="1" smtClean="0"/>
            <a:t>avant</a:t>
          </a:r>
          <a:r>
            <a:rPr lang="en-US" dirty="0" smtClean="0"/>
            <a:t> de </a:t>
          </a:r>
          <a:r>
            <a:rPr lang="en-US" dirty="0" err="1" smtClean="0"/>
            <a:t>préparer</a:t>
          </a:r>
          <a:r>
            <a:rPr lang="en-US" dirty="0" smtClean="0"/>
            <a:t> les </a:t>
          </a:r>
          <a:r>
            <a:rPr lang="en-US" dirty="0" err="1" smtClean="0"/>
            <a:t>repas</a:t>
          </a:r>
          <a:r>
            <a:rPr lang="en-US" dirty="0" smtClean="0"/>
            <a:t>, de manger </a:t>
          </a:r>
          <a:r>
            <a:rPr lang="en-US" dirty="0" err="1" smtClean="0"/>
            <a:t>ou</a:t>
          </a:r>
          <a:r>
            <a:rPr lang="en-US" dirty="0" smtClean="0"/>
            <a:t> de faire manger les </a:t>
          </a:r>
          <a:r>
            <a:rPr lang="en-US" dirty="0" err="1" smtClean="0"/>
            <a:t>enfants</a:t>
          </a:r>
          <a:r>
            <a:rPr lang="en-US" dirty="0" smtClean="0"/>
            <a:t>.</a:t>
          </a:r>
          <a:endParaRPr lang="es-ES" dirty="0"/>
        </a:p>
      </dgm:t>
    </dgm:pt>
    <dgm:pt modelId="{4F69D3DB-8305-42E4-ABCA-7217AAAB4A18}" type="parTrans" cxnId="{3E912A74-BDB8-48C9-B019-E160C899FA12}">
      <dgm:prSet/>
      <dgm:spPr/>
      <dgm:t>
        <a:bodyPr/>
        <a:lstStyle/>
        <a:p>
          <a:endParaRPr lang="es-ES"/>
        </a:p>
      </dgm:t>
    </dgm:pt>
    <dgm:pt modelId="{55CBECEA-F04D-4B49-955C-BE90A7F66EEB}" type="sibTrans" cxnId="{3E912A74-BDB8-48C9-B019-E160C899FA12}">
      <dgm:prSet/>
      <dgm:spPr/>
      <dgm:t>
        <a:bodyPr/>
        <a:lstStyle/>
        <a:p>
          <a:endParaRPr lang="es-ES"/>
        </a:p>
      </dgm:t>
    </dgm:pt>
    <dgm:pt modelId="{980A1A1F-A570-4F3C-951C-0B9BF2AD64F6}">
      <dgm:prSet/>
      <dgm:spPr/>
      <dgm:t>
        <a:bodyPr/>
        <a:lstStyle/>
        <a:p>
          <a:pPr rtl="0"/>
          <a:r>
            <a:rPr lang="en-US" b="1" dirty="0" smtClean="0"/>
            <a:t>2. Elimination des </a:t>
          </a:r>
          <a:r>
            <a:rPr lang="en-US" b="1" dirty="0" err="1" smtClean="0"/>
            <a:t>excréments</a:t>
          </a:r>
          <a:r>
            <a:rPr lang="en-US" dirty="0" smtClean="0"/>
            <a:t>: </a:t>
          </a:r>
          <a:r>
            <a:rPr lang="en-US" dirty="0" err="1" smtClean="0"/>
            <a:t>chaque</a:t>
          </a:r>
          <a:r>
            <a:rPr lang="en-US" dirty="0" smtClean="0"/>
            <a:t> </a:t>
          </a:r>
          <a:r>
            <a:rPr lang="en-US" dirty="0" err="1" smtClean="0"/>
            <a:t>famille</a:t>
          </a:r>
          <a:r>
            <a:rPr lang="en-US" dirty="0" smtClean="0"/>
            <a:t> </a:t>
          </a:r>
          <a:r>
            <a:rPr lang="en-US" dirty="0" err="1" smtClean="0"/>
            <a:t>doit</a:t>
          </a:r>
          <a:r>
            <a:rPr lang="en-US" dirty="0" smtClean="0"/>
            <a:t> </a:t>
          </a:r>
          <a:r>
            <a:rPr lang="en-US" dirty="0" err="1" smtClean="0"/>
            <a:t>avoir</a:t>
          </a:r>
          <a:r>
            <a:rPr lang="en-US" dirty="0" smtClean="0"/>
            <a:t> </a:t>
          </a:r>
          <a:r>
            <a:rPr lang="en-US" dirty="0" err="1" smtClean="0"/>
            <a:t>accès</a:t>
          </a:r>
          <a:r>
            <a:rPr lang="en-US" dirty="0" smtClean="0"/>
            <a:t> aux latrines </a:t>
          </a:r>
          <a:r>
            <a:rPr lang="en-US" dirty="0" err="1" smtClean="0"/>
            <a:t>que</a:t>
          </a:r>
          <a:r>
            <a:rPr lang="en-US" dirty="0" smtClean="0"/>
            <a:t> </a:t>
          </a:r>
          <a:r>
            <a:rPr lang="en-US" dirty="0" err="1" smtClean="0"/>
            <a:t>tous</a:t>
          </a:r>
          <a:r>
            <a:rPr lang="en-US" dirty="0" smtClean="0"/>
            <a:t> les </a:t>
          </a:r>
          <a:r>
            <a:rPr lang="en-US" dirty="0" err="1" smtClean="0"/>
            <a:t>membres</a:t>
          </a:r>
          <a:r>
            <a:rPr lang="en-US" dirty="0" smtClean="0"/>
            <a:t> </a:t>
          </a:r>
          <a:r>
            <a:rPr lang="en-US" dirty="0" err="1" smtClean="0"/>
            <a:t>utilisent</a:t>
          </a:r>
          <a:r>
            <a:rPr lang="en-US" dirty="0" smtClean="0"/>
            <a:t> et </a:t>
          </a:r>
          <a:r>
            <a:rPr lang="en-US" dirty="0" err="1" smtClean="0"/>
            <a:t>maintiennnent</a:t>
          </a:r>
          <a:r>
            <a:rPr lang="en-US" dirty="0" smtClean="0"/>
            <a:t> au </a:t>
          </a:r>
          <a:r>
            <a:rPr lang="en-US" dirty="0" err="1" smtClean="0"/>
            <a:t>propre</a:t>
          </a:r>
          <a:r>
            <a:rPr lang="en-US" dirty="0" smtClean="0"/>
            <a:t>. Les latrines </a:t>
          </a:r>
          <a:r>
            <a:rPr lang="en-US" dirty="0" err="1" smtClean="0"/>
            <a:t>doivent</a:t>
          </a:r>
          <a:r>
            <a:rPr lang="en-US" dirty="0" smtClean="0"/>
            <a:t> </a:t>
          </a:r>
          <a:r>
            <a:rPr lang="en-US" dirty="0" err="1" smtClean="0"/>
            <a:t>être</a:t>
          </a:r>
          <a:r>
            <a:rPr lang="en-US" dirty="0" smtClean="0"/>
            <a:t> </a:t>
          </a:r>
          <a:r>
            <a:rPr lang="en-US" dirty="0" err="1" smtClean="0"/>
            <a:t>distantes</a:t>
          </a:r>
          <a:r>
            <a:rPr lang="en-US" dirty="0" smtClean="0"/>
            <a:t> </a:t>
          </a:r>
          <a:r>
            <a:rPr lang="en-US" dirty="0" err="1" smtClean="0"/>
            <a:t>d’au</a:t>
          </a:r>
          <a:r>
            <a:rPr lang="en-US" dirty="0" smtClean="0"/>
            <a:t> </a:t>
          </a:r>
          <a:r>
            <a:rPr lang="en-US" dirty="0" err="1" smtClean="0"/>
            <a:t>moins</a:t>
          </a:r>
          <a:r>
            <a:rPr lang="en-US" dirty="0" smtClean="0"/>
            <a:t> 15 m de la source </a:t>
          </a:r>
          <a:r>
            <a:rPr lang="en-US" dirty="0" err="1" smtClean="0"/>
            <a:t>d’eau</a:t>
          </a:r>
          <a:r>
            <a:rPr lang="en-US" dirty="0" smtClean="0"/>
            <a:t>, </a:t>
          </a:r>
          <a:r>
            <a:rPr lang="en-US" dirty="0" err="1" smtClean="0"/>
            <a:t>contrairement</a:t>
          </a:r>
          <a:r>
            <a:rPr lang="en-US" dirty="0" smtClean="0"/>
            <a:t> à </a:t>
          </a:r>
          <a:r>
            <a:rPr lang="en-US" dirty="0" err="1" smtClean="0"/>
            <a:t>certaines</a:t>
          </a:r>
          <a:r>
            <a:rPr lang="en-US" dirty="0" smtClean="0"/>
            <a:t> </a:t>
          </a:r>
          <a:r>
            <a:rPr lang="en-US" dirty="0" err="1" smtClean="0"/>
            <a:t>croyances</a:t>
          </a:r>
          <a:r>
            <a:rPr lang="en-US" dirty="0" smtClean="0"/>
            <a:t>, les </a:t>
          </a:r>
          <a:r>
            <a:rPr lang="en-US" dirty="0" err="1" smtClean="0"/>
            <a:t>excréta</a:t>
          </a:r>
          <a:r>
            <a:rPr lang="en-US" dirty="0" smtClean="0"/>
            <a:t> des </a:t>
          </a:r>
          <a:r>
            <a:rPr lang="en-US" dirty="0" err="1" smtClean="0"/>
            <a:t>jeunes</a:t>
          </a:r>
          <a:r>
            <a:rPr lang="en-US" dirty="0" smtClean="0"/>
            <a:t> </a:t>
          </a:r>
          <a:r>
            <a:rPr lang="en-US" dirty="0" err="1" smtClean="0"/>
            <a:t>enfants</a:t>
          </a:r>
          <a:r>
            <a:rPr lang="en-US" dirty="0" smtClean="0"/>
            <a:t> </a:t>
          </a:r>
          <a:r>
            <a:rPr lang="en-US" dirty="0" err="1" smtClean="0"/>
            <a:t>peuvent</a:t>
          </a:r>
          <a:r>
            <a:rPr lang="en-US" dirty="0" smtClean="0"/>
            <a:t> </a:t>
          </a:r>
          <a:r>
            <a:rPr lang="en-US" dirty="0" err="1" smtClean="0"/>
            <a:t>être</a:t>
          </a:r>
          <a:r>
            <a:rPr lang="en-US" dirty="0" smtClean="0"/>
            <a:t> source </a:t>
          </a:r>
          <a:r>
            <a:rPr lang="en-US" dirty="0" err="1" smtClean="0"/>
            <a:t>importante</a:t>
          </a:r>
          <a:r>
            <a:rPr lang="en-US" dirty="0" smtClean="0"/>
            <a:t> de </a:t>
          </a:r>
          <a:r>
            <a:rPr lang="en-US" dirty="0" err="1" smtClean="0"/>
            <a:t>cotnamination</a:t>
          </a:r>
          <a:r>
            <a:rPr lang="en-US" dirty="0" smtClean="0"/>
            <a:t>, </a:t>
          </a:r>
          <a:r>
            <a:rPr lang="en-US" dirty="0" err="1" smtClean="0"/>
            <a:t>d’oû</a:t>
          </a:r>
          <a:r>
            <a:rPr lang="en-US" dirty="0" smtClean="0"/>
            <a:t> la </a:t>
          </a:r>
          <a:r>
            <a:rPr lang="en-US" dirty="0" err="1" smtClean="0"/>
            <a:t>nécessité</a:t>
          </a:r>
          <a:r>
            <a:rPr lang="en-US" dirty="0" smtClean="0"/>
            <a:t> </a:t>
          </a:r>
          <a:r>
            <a:rPr lang="en-US" dirty="0" err="1" smtClean="0"/>
            <a:t>d’eduquer</a:t>
          </a:r>
          <a:r>
            <a:rPr lang="en-US" dirty="0" smtClean="0"/>
            <a:t> les </a:t>
          </a:r>
          <a:r>
            <a:rPr lang="en-US" dirty="0" err="1" smtClean="0"/>
            <a:t>mères</a:t>
          </a:r>
          <a:r>
            <a:rPr lang="en-US" dirty="0" smtClean="0"/>
            <a:t> à </a:t>
          </a:r>
          <a:r>
            <a:rPr lang="en-US" dirty="0" err="1" smtClean="0"/>
            <a:t>ce</a:t>
          </a:r>
          <a:r>
            <a:rPr lang="en-US" dirty="0" smtClean="0"/>
            <a:t> </a:t>
          </a:r>
          <a:r>
            <a:rPr lang="en-US" dirty="0" err="1" smtClean="0"/>
            <a:t>sujet</a:t>
          </a:r>
          <a:r>
            <a:rPr lang="en-US" dirty="0" smtClean="0"/>
            <a:t>.</a:t>
          </a:r>
          <a:endParaRPr lang="es-ES" dirty="0"/>
        </a:p>
      </dgm:t>
    </dgm:pt>
    <dgm:pt modelId="{DDB61327-FD0C-40B9-A196-8872DC6132E3}" type="parTrans" cxnId="{0393DF1C-9890-4718-99AA-EC5A38483D29}">
      <dgm:prSet/>
      <dgm:spPr/>
      <dgm:t>
        <a:bodyPr/>
        <a:lstStyle/>
        <a:p>
          <a:endParaRPr lang="es-ES"/>
        </a:p>
      </dgm:t>
    </dgm:pt>
    <dgm:pt modelId="{793436A5-0D32-4DD8-A173-E1E6831BC03F}" type="sibTrans" cxnId="{0393DF1C-9890-4718-99AA-EC5A38483D29}">
      <dgm:prSet/>
      <dgm:spPr/>
      <dgm:t>
        <a:bodyPr/>
        <a:lstStyle/>
        <a:p>
          <a:endParaRPr lang="es-ES"/>
        </a:p>
      </dgm:t>
    </dgm:pt>
    <dgm:pt modelId="{C873BF94-85B3-4A57-A0CF-166F6F5AC47A}">
      <dgm:prSet/>
      <dgm:spPr/>
      <dgm:t>
        <a:bodyPr/>
        <a:lstStyle/>
        <a:p>
          <a:pPr rtl="0"/>
          <a:r>
            <a:rPr lang="en-US" b="1" dirty="0" smtClean="0"/>
            <a:t>3. Elimination des </a:t>
          </a:r>
          <a:r>
            <a:rPr lang="en-US" b="1" dirty="0" err="1" smtClean="0"/>
            <a:t>ordures</a:t>
          </a:r>
          <a:r>
            <a:rPr lang="en-US" b="1" dirty="0" smtClean="0"/>
            <a:t> </a:t>
          </a:r>
          <a:r>
            <a:rPr lang="en-US" b="1" dirty="0" err="1" smtClean="0"/>
            <a:t>ménagères</a:t>
          </a:r>
          <a:r>
            <a:rPr lang="en-US" dirty="0" smtClean="0"/>
            <a:t> qui </a:t>
          </a:r>
          <a:r>
            <a:rPr lang="en-US" dirty="0" err="1" smtClean="0"/>
            <a:t>doivent</a:t>
          </a:r>
          <a:r>
            <a:rPr lang="en-US" dirty="0" smtClean="0"/>
            <a:t> </a:t>
          </a:r>
          <a:r>
            <a:rPr lang="en-US" dirty="0" err="1" smtClean="0"/>
            <a:t>être</a:t>
          </a:r>
          <a:r>
            <a:rPr lang="en-US" dirty="0" smtClean="0"/>
            <a:t> </a:t>
          </a:r>
          <a:r>
            <a:rPr lang="en-US" dirty="0" err="1" smtClean="0"/>
            <a:t>collectées</a:t>
          </a:r>
          <a:r>
            <a:rPr lang="en-US" dirty="0" smtClean="0"/>
            <a:t> </a:t>
          </a:r>
          <a:r>
            <a:rPr lang="en-US" dirty="0" err="1" smtClean="0"/>
            <a:t>dans</a:t>
          </a:r>
          <a:r>
            <a:rPr lang="en-US" dirty="0" smtClean="0"/>
            <a:t> des </a:t>
          </a:r>
          <a:r>
            <a:rPr lang="en-US" dirty="0" err="1" smtClean="0"/>
            <a:t>récipients</a:t>
          </a:r>
          <a:r>
            <a:rPr lang="en-US" dirty="0" smtClean="0"/>
            <a:t> </a:t>
          </a:r>
          <a:r>
            <a:rPr lang="en-US" dirty="0" err="1" smtClean="0"/>
            <a:t>fermés</a:t>
          </a:r>
          <a:r>
            <a:rPr lang="en-US" dirty="0" smtClean="0"/>
            <a:t> et </a:t>
          </a:r>
          <a:r>
            <a:rPr lang="en-US" dirty="0" err="1" smtClean="0"/>
            <a:t>transportés</a:t>
          </a:r>
          <a:r>
            <a:rPr lang="en-US" dirty="0" smtClean="0"/>
            <a:t> </a:t>
          </a:r>
          <a:r>
            <a:rPr lang="en-US" dirty="0" err="1" smtClean="0"/>
            <a:t>audépotoir</a:t>
          </a:r>
          <a:r>
            <a:rPr lang="en-US" dirty="0" smtClean="0"/>
            <a:t> public loin des habitations et des sources </a:t>
          </a:r>
          <a:r>
            <a:rPr lang="en-US" dirty="0" err="1" smtClean="0"/>
            <a:t>d’eau</a:t>
          </a:r>
          <a:r>
            <a:rPr lang="en-US" dirty="0" smtClean="0"/>
            <a:t>.</a:t>
          </a:r>
          <a:endParaRPr lang="es-ES" dirty="0"/>
        </a:p>
      </dgm:t>
    </dgm:pt>
    <dgm:pt modelId="{EA1B7106-A775-49EE-8C46-A727617E5F56}" type="parTrans" cxnId="{4A145AAE-BB64-4559-BACA-A3429D5C0AE2}">
      <dgm:prSet/>
      <dgm:spPr/>
      <dgm:t>
        <a:bodyPr/>
        <a:lstStyle/>
        <a:p>
          <a:endParaRPr lang="es-ES"/>
        </a:p>
      </dgm:t>
    </dgm:pt>
    <dgm:pt modelId="{148F2B37-D025-414B-8A44-13A947E8E50E}" type="sibTrans" cxnId="{4A145AAE-BB64-4559-BACA-A3429D5C0AE2}">
      <dgm:prSet/>
      <dgm:spPr/>
      <dgm:t>
        <a:bodyPr/>
        <a:lstStyle/>
        <a:p>
          <a:endParaRPr lang="es-ES"/>
        </a:p>
      </dgm:t>
    </dgm:pt>
    <dgm:pt modelId="{9B354B5F-F224-4577-9BE9-F13D5522CC79}">
      <dgm:prSet/>
      <dgm:spPr/>
      <dgm:t>
        <a:bodyPr/>
        <a:lstStyle/>
        <a:p>
          <a:pPr rtl="0"/>
          <a:r>
            <a:rPr lang="en-US" b="1" dirty="0" smtClean="0"/>
            <a:t>4. Elimination des </a:t>
          </a:r>
          <a:r>
            <a:rPr lang="en-US" b="1" dirty="0" err="1" smtClean="0"/>
            <a:t>vecteurs</a:t>
          </a:r>
          <a:r>
            <a:rPr lang="en-US" dirty="0" smtClean="0"/>
            <a:t>: </a:t>
          </a:r>
          <a:r>
            <a:rPr lang="en-US" dirty="0" err="1" smtClean="0"/>
            <a:t>mouches</a:t>
          </a:r>
          <a:r>
            <a:rPr lang="en-US" dirty="0" smtClean="0"/>
            <a:t> et </a:t>
          </a:r>
          <a:r>
            <a:rPr lang="en-US" dirty="0" err="1" smtClean="0"/>
            <a:t>cafards</a:t>
          </a:r>
          <a:r>
            <a:rPr lang="en-US" dirty="0" smtClean="0"/>
            <a:t> </a:t>
          </a:r>
          <a:r>
            <a:rPr lang="en-US" dirty="0" err="1" smtClean="0"/>
            <a:t>doivent</a:t>
          </a:r>
          <a:r>
            <a:rPr lang="en-US" dirty="0" smtClean="0"/>
            <a:t> </a:t>
          </a:r>
          <a:r>
            <a:rPr lang="en-US" dirty="0" err="1" smtClean="0"/>
            <a:t>être</a:t>
          </a:r>
          <a:r>
            <a:rPr lang="en-US" dirty="0" smtClean="0"/>
            <a:t> </a:t>
          </a:r>
          <a:r>
            <a:rPr lang="en-US" dirty="0" err="1" smtClean="0"/>
            <a:t>éliminés</a:t>
          </a:r>
          <a:r>
            <a:rPr lang="en-US" dirty="0" smtClean="0"/>
            <a:t> par </a:t>
          </a:r>
          <a:r>
            <a:rPr lang="en-US" dirty="0" err="1" smtClean="0"/>
            <a:t>désinfection</a:t>
          </a:r>
          <a:r>
            <a:rPr lang="en-US" dirty="0" smtClean="0"/>
            <a:t>, </a:t>
          </a:r>
          <a:r>
            <a:rPr lang="en-US" dirty="0" err="1" smtClean="0"/>
            <a:t>mais</a:t>
          </a:r>
          <a:r>
            <a:rPr lang="en-US" dirty="0" smtClean="0"/>
            <a:t> </a:t>
          </a:r>
          <a:r>
            <a:rPr lang="en-US" dirty="0" err="1" smtClean="0"/>
            <a:t>ainsi</a:t>
          </a:r>
          <a:r>
            <a:rPr lang="en-US" dirty="0" smtClean="0"/>
            <a:t> </a:t>
          </a:r>
          <a:r>
            <a:rPr lang="en-US" dirty="0" err="1" smtClean="0"/>
            <a:t>il</a:t>
          </a:r>
          <a:r>
            <a:rPr lang="en-US" dirty="0" smtClean="0"/>
            <a:t> </a:t>
          </a:r>
          <a:r>
            <a:rPr lang="en-US" dirty="0" err="1" smtClean="0"/>
            <a:t>faut</a:t>
          </a:r>
          <a:r>
            <a:rPr lang="en-US" dirty="0" smtClean="0"/>
            <a:t> </a:t>
          </a:r>
          <a:r>
            <a:rPr lang="en-US" dirty="0" err="1" smtClean="0"/>
            <a:t>protéger</a:t>
          </a:r>
          <a:r>
            <a:rPr lang="en-US" dirty="0" smtClean="0"/>
            <a:t> les aliments par </a:t>
          </a:r>
          <a:r>
            <a:rPr lang="en-US" dirty="0" err="1" smtClean="0"/>
            <a:t>couvercle</a:t>
          </a:r>
          <a:r>
            <a:rPr lang="en-US" dirty="0" smtClean="0"/>
            <a:t>.</a:t>
          </a:r>
          <a:endParaRPr lang="es-ES" dirty="0"/>
        </a:p>
      </dgm:t>
    </dgm:pt>
    <dgm:pt modelId="{3E8A1FBC-9A7E-4538-AF50-01F5B7958AEB}" type="parTrans" cxnId="{06622FD4-C567-496A-92BF-D2893BD01789}">
      <dgm:prSet/>
      <dgm:spPr/>
      <dgm:t>
        <a:bodyPr/>
        <a:lstStyle/>
        <a:p>
          <a:endParaRPr lang="es-ES"/>
        </a:p>
      </dgm:t>
    </dgm:pt>
    <dgm:pt modelId="{0CD57A3C-8E81-4901-B325-A9CA671266C9}" type="sibTrans" cxnId="{06622FD4-C567-496A-92BF-D2893BD01789}">
      <dgm:prSet/>
      <dgm:spPr/>
      <dgm:t>
        <a:bodyPr/>
        <a:lstStyle/>
        <a:p>
          <a:endParaRPr lang="es-ES"/>
        </a:p>
      </dgm:t>
    </dgm:pt>
    <dgm:pt modelId="{0C7CF349-9816-4DA0-ACB2-26C8550C0089}" type="pres">
      <dgm:prSet presAssocID="{1515B954-AC6B-4FB8-ACB4-1EE962D89633}" presName="linear" presStyleCnt="0">
        <dgm:presLayoutVars>
          <dgm:dir/>
          <dgm:resizeHandles val="exact"/>
        </dgm:presLayoutVars>
      </dgm:prSet>
      <dgm:spPr/>
      <dgm:t>
        <a:bodyPr/>
        <a:lstStyle/>
        <a:p>
          <a:endParaRPr lang="es-ES"/>
        </a:p>
      </dgm:t>
    </dgm:pt>
    <dgm:pt modelId="{42014ADD-E4AF-4EBA-AC56-50536968690C}" type="pres">
      <dgm:prSet presAssocID="{06DFF6F3-4DBE-4C33-84B4-2908129F5536}" presName="comp" presStyleCnt="0"/>
      <dgm:spPr/>
    </dgm:pt>
    <dgm:pt modelId="{AEA74C1B-72CB-4E20-9A76-94C756159B88}" type="pres">
      <dgm:prSet presAssocID="{06DFF6F3-4DBE-4C33-84B4-2908129F5536}" presName="box" presStyleLbl="node1" presStyleIdx="0" presStyleCnt="4"/>
      <dgm:spPr/>
      <dgm:t>
        <a:bodyPr/>
        <a:lstStyle/>
        <a:p>
          <a:endParaRPr lang="es-ES"/>
        </a:p>
      </dgm:t>
    </dgm:pt>
    <dgm:pt modelId="{B19B1D78-4FAC-4D9D-B492-60A9BFD0E86C}" type="pres">
      <dgm:prSet presAssocID="{06DFF6F3-4DBE-4C33-84B4-2908129F5536}" presName="img" presStyleLbl="fgImgPlace1" presStyleIdx="0" presStyleCnt="4"/>
      <dgm:spPr>
        <a:blipFill rotWithShape="1">
          <a:blip xmlns:r="http://schemas.openxmlformats.org/officeDocument/2006/relationships" r:embed="rId1"/>
          <a:stretch>
            <a:fillRect/>
          </a:stretch>
        </a:blipFill>
      </dgm:spPr>
    </dgm:pt>
    <dgm:pt modelId="{064AAD53-BD6A-4C37-BB81-C0D063F315F5}" type="pres">
      <dgm:prSet presAssocID="{06DFF6F3-4DBE-4C33-84B4-2908129F5536}" presName="text" presStyleLbl="node1" presStyleIdx="0" presStyleCnt="4">
        <dgm:presLayoutVars>
          <dgm:bulletEnabled val="1"/>
        </dgm:presLayoutVars>
      </dgm:prSet>
      <dgm:spPr/>
      <dgm:t>
        <a:bodyPr/>
        <a:lstStyle/>
        <a:p>
          <a:endParaRPr lang="es-ES"/>
        </a:p>
      </dgm:t>
    </dgm:pt>
    <dgm:pt modelId="{B2F5923C-B8F7-4B51-83C9-FB9F91B5F23B}" type="pres">
      <dgm:prSet presAssocID="{55CBECEA-F04D-4B49-955C-BE90A7F66EEB}" presName="spacer" presStyleCnt="0"/>
      <dgm:spPr/>
    </dgm:pt>
    <dgm:pt modelId="{57945814-EDB4-4D97-BC3D-BF47230B40C4}" type="pres">
      <dgm:prSet presAssocID="{980A1A1F-A570-4F3C-951C-0B9BF2AD64F6}" presName="comp" presStyleCnt="0"/>
      <dgm:spPr/>
    </dgm:pt>
    <dgm:pt modelId="{40AEF6F3-EC11-499B-8DA0-1C2A2D316C71}" type="pres">
      <dgm:prSet presAssocID="{980A1A1F-A570-4F3C-951C-0B9BF2AD64F6}" presName="box" presStyleLbl="node1" presStyleIdx="1" presStyleCnt="4"/>
      <dgm:spPr/>
      <dgm:t>
        <a:bodyPr/>
        <a:lstStyle/>
        <a:p>
          <a:endParaRPr lang="es-ES"/>
        </a:p>
      </dgm:t>
    </dgm:pt>
    <dgm:pt modelId="{4C48C2BA-0DCB-425D-BFA6-1B1D6C6B7810}" type="pres">
      <dgm:prSet presAssocID="{980A1A1F-A570-4F3C-951C-0B9BF2AD64F6}" presName="img" presStyleLbl="fgImgPlace1" presStyleIdx="1" presStyleCnt="4"/>
      <dgm:spPr>
        <a:blipFill rotWithShape="1">
          <a:blip xmlns:r="http://schemas.openxmlformats.org/officeDocument/2006/relationships" r:embed="rId2"/>
          <a:stretch>
            <a:fillRect/>
          </a:stretch>
        </a:blipFill>
      </dgm:spPr>
    </dgm:pt>
    <dgm:pt modelId="{08907B6D-4B36-4CCF-A09B-B9F4BCAC94E9}" type="pres">
      <dgm:prSet presAssocID="{980A1A1F-A570-4F3C-951C-0B9BF2AD64F6}" presName="text" presStyleLbl="node1" presStyleIdx="1" presStyleCnt="4">
        <dgm:presLayoutVars>
          <dgm:bulletEnabled val="1"/>
        </dgm:presLayoutVars>
      </dgm:prSet>
      <dgm:spPr/>
      <dgm:t>
        <a:bodyPr/>
        <a:lstStyle/>
        <a:p>
          <a:endParaRPr lang="es-ES"/>
        </a:p>
      </dgm:t>
    </dgm:pt>
    <dgm:pt modelId="{5DCDA923-B13D-4300-B6A3-A5252545118B}" type="pres">
      <dgm:prSet presAssocID="{793436A5-0D32-4DD8-A173-E1E6831BC03F}" presName="spacer" presStyleCnt="0"/>
      <dgm:spPr/>
    </dgm:pt>
    <dgm:pt modelId="{156168DA-0DF1-42F4-9C1B-13F176D5D582}" type="pres">
      <dgm:prSet presAssocID="{C873BF94-85B3-4A57-A0CF-166F6F5AC47A}" presName="comp" presStyleCnt="0"/>
      <dgm:spPr/>
    </dgm:pt>
    <dgm:pt modelId="{9D45E00F-6279-4EB1-862A-FEDDD129DAE7}" type="pres">
      <dgm:prSet presAssocID="{C873BF94-85B3-4A57-A0CF-166F6F5AC47A}" presName="box" presStyleLbl="node1" presStyleIdx="2" presStyleCnt="4"/>
      <dgm:spPr/>
      <dgm:t>
        <a:bodyPr/>
        <a:lstStyle/>
        <a:p>
          <a:endParaRPr lang="es-ES"/>
        </a:p>
      </dgm:t>
    </dgm:pt>
    <dgm:pt modelId="{106A3633-CE64-4674-8EE7-0DBF765D96F1}" type="pres">
      <dgm:prSet presAssocID="{C873BF94-85B3-4A57-A0CF-166F6F5AC47A}" presName="img" presStyleLbl="fgImgPlace1" presStyleIdx="2" presStyleCnt="4"/>
      <dgm:spPr>
        <a:blipFill rotWithShape="1">
          <a:blip xmlns:r="http://schemas.openxmlformats.org/officeDocument/2006/relationships" r:embed="rId3"/>
          <a:stretch>
            <a:fillRect/>
          </a:stretch>
        </a:blipFill>
      </dgm:spPr>
    </dgm:pt>
    <dgm:pt modelId="{DA74765B-9B46-46E0-BD1F-FBC074177BF2}" type="pres">
      <dgm:prSet presAssocID="{C873BF94-85B3-4A57-A0CF-166F6F5AC47A}" presName="text" presStyleLbl="node1" presStyleIdx="2" presStyleCnt="4">
        <dgm:presLayoutVars>
          <dgm:bulletEnabled val="1"/>
        </dgm:presLayoutVars>
      </dgm:prSet>
      <dgm:spPr/>
      <dgm:t>
        <a:bodyPr/>
        <a:lstStyle/>
        <a:p>
          <a:endParaRPr lang="es-ES"/>
        </a:p>
      </dgm:t>
    </dgm:pt>
    <dgm:pt modelId="{A873BC84-9009-463C-A19D-A965DF888668}" type="pres">
      <dgm:prSet presAssocID="{148F2B37-D025-414B-8A44-13A947E8E50E}" presName="spacer" presStyleCnt="0"/>
      <dgm:spPr/>
    </dgm:pt>
    <dgm:pt modelId="{540F3046-D0B9-4A63-BB21-A6A90E25DCED}" type="pres">
      <dgm:prSet presAssocID="{9B354B5F-F224-4577-9BE9-F13D5522CC79}" presName="comp" presStyleCnt="0"/>
      <dgm:spPr/>
    </dgm:pt>
    <dgm:pt modelId="{B1D69B25-F8D6-49BC-9460-0A8BF18B71A6}" type="pres">
      <dgm:prSet presAssocID="{9B354B5F-F224-4577-9BE9-F13D5522CC79}" presName="box" presStyleLbl="node1" presStyleIdx="3" presStyleCnt="4"/>
      <dgm:spPr/>
      <dgm:t>
        <a:bodyPr/>
        <a:lstStyle/>
        <a:p>
          <a:endParaRPr lang="es-ES"/>
        </a:p>
      </dgm:t>
    </dgm:pt>
    <dgm:pt modelId="{C8355E3F-90AD-4C21-BFE7-7A457C757AE0}" type="pres">
      <dgm:prSet presAssocID="{9B354B5F-F224-4577-9BE9-F13D5522CC79}" presName="img" presStyleLbl="fgImgPlace1" presStyleIdx="3" presStyleCnt="4"/>
      <dgm:spPr>
        <a:blipFill rotWithShape="1">
          <a:blip xmlns:r="http://schemas.openxmlformats.org/officeDocument/2006/relationships" r:embed="rId4"/>
          <a:stretch>
            <a:fillRect/>
          </a:stretch>
        </a:blipFill>
      </dgm:spPr>
    </dgm:pt>
    <dgm:pt modelId="{3C57A23E-9AF0-42C2-9BE3-6F95E05FB104}" type="pres">
      <dgm:prSet presAssocID="{9B354B5F-F224-4577-9BE9-F13D5522CC79}" presName="text" presStyleLbl="node1" presStyleIdx="3" presStyleCnt="4">
        <dgm:presLayoutVars>
          <dgm:bulletEnabled val="1"/>
        </dgm:presLayoutVars>
      </dgm:prSet>
      <dgm:spPr/>
      <dgm:t>
        <a:bodyPr/>
        <a:lstStyle/>
        <a:p>
          <a:endParaRPr lang="es-ES"/>
        </a:p>
      </dgm:t>
    </dgm:pt>
  </dgm:ptLst>
  <dgm:cxnLst>
    <dgm:cxn modelId="{DFB072EF-4C17-6E45-9EC9-409DE58FB83D}" type="presOf" srcId="{C873BF94-85B3-4A57-A0CF-166F6F5AC47A}" destId="{9D45E00F-6279-4EB1-862A-FEDDD129DAE7}" srcOrd="0" destOrd="0" presId="urn:microsoft.com/office/officeart/2005/8/layout/vList4"/>
    <dgm:cxn modelId="{EE9031BD-56A4-624F-A1F8-6491C355F4D4}" type="presOf" srcId="{06DFF6F3-4DBE-4C33-84B4-2908129F5536}" destId="{AEA74C1B-72CB-4E20-9A76-94C756159B88}" srcOrd="0" destOrd="0" presId="urn:microsoft.com/office/officeart/2005/8/layout/vList4"/>
    <dgm:cxn modelId="{6573E7DD-8996-9248-AC8F-642CC86058CA}" type="presOf" srcId="{06DFF6F3-4DBE-4C33-84B4-2908129F5536}" destId="{064AAD53-BD6A-4C37-BB81-C0D063F315F5}" srcOrd="1" destOrd="0" presId="urn:microsoft.com/office/officeart/2005/8/layout/vList4"/>
    <dgm:cxn modelId="{0393DF1C-9890-4718-99AA-EC5A38483D29}" srcId="{1515B954-AC6B-4FB8-ACB4-1EE962D89633}" destId="{980A1A1F-A570-4F3C-951C-0B9BF2AD64F6}" srcOrd="1" destOrd="0" parTransId="{DDB61327-FD0C-40B9-A196-8872DC6132E3}" sibTransId="{793436A5-0D32-4DD8-A173-E1E6831BC03F}"/>
    <dgm:cxn modelId="{AC78F4F2-11C4-6747-84A5-47D5CDE46F5F}" type="presOf" srcId="{980A1A1F-A570-4F3C-951C-0B9BF2AD64F6}" destId="{40AEF6F3-EC11-499B-8DA0-1C2A2D316C71}" srcOrd="0" destOrd="0" presId="urn:microsoft.com/office/officeart/2005/8/layout/vList4"/>
    <dgm:cxn modelId="{D0CBDCC2-0A3E-7947-813D-83627D1667D0}" type="presOf" srcId="{1515B954-AC6B-4FB8-ACB4-1EE962D89633}" destId="{0C7CF349-9816-4DA0-ACB2-26C8550C0089}" srcOrd="0" destOrd="0" presId="urn:microsoft.com/office/officeart/2005/8/layout/vList4"/>
    <dgm:cxn modelId="{970B3DC0-1D60-FC49-8FDD-E0A4DC2423A8}" type="presOf" srcId="{C873BF94-85B3-4A57-A0CF-166F6F5AC47A}" destId="{DA74765B-9B46-46E0-BD1F-FBC074177BF2}" srcOrd="1" destOrd="0" presId="urn:microsoft.com/office/officeart/2005/8/layout/vList4"/>
    <dgm:cxn modelId="{F8F038AF-C8A9-4B47-ADEB-0D1B19CA7DE2}" type="presOf" srcId="{9B354B5F-F224-4577-9BE9-F13D5522CC79}" destId="{B1D69B25-F8D6-49BC-9460-0A8BF18B71A6}" srcOrd="0" destOrd="0" presId="urn:microsoft.com/office/officeart/2005/8/layout/vList4"/>
    <dgm:cxn modelId="{65118483-6C39-794B-9E5A-2E3619D8837D}" type="presOf" srcId="{9B354B5F-F224-4577-9BE9-F13D5522CC79}" destId="{3C57A23E-9AF0-42C2-9BE3-6F95E05FB104}" srcOrd="1" destOrd="0" presId="urn:microsoft.com/office/officeart/2005/8/layout/vList4"/>
    <dgm:cxn modelId="{3E912A74-BDB8-48C9-B019-E160C899FA12}" srcId="{1515B954-AC6B-4FB8-ACB4-1EE962D89633}" destId="{06DFF6F3-4DBE-4C33-84B4-2908129F5536}" srcOrd="0" destOrd="0" parTransId="{4F69D3DB-8305-42E4-ABCA-7217AAAB4A18}" sibTransId="{55CBECEA-F04D-4B49-955C-BE90A7F66EEB}"/>
    <dgm:cxn modelId="{30829A75-F648-BE4D-B0C3-97E63B8DB8D3}" type="presOf" srcId="{980A1A1F-A570-4F3C-951C-0B9BF2AD64F6}" destId="{08907B6D-4B36-4CCF-A09B-B9F4BCAC94E9}" srcOrd="1" destOrd="0" presId="urn:microsoft.com/office/officeart/2005/8/layout/vList4"/>
    <dgm:cxn modelId="{06622FD4-C567-496A-92BF-D2893BD01789}" srcId="{1515B954-AC6B-4FB8-ACB4-1EE962D89633}" destId="{9B354B5F-F224-4577-9BE9-F13D5522CC79}" srcOrd="3" destOrd="0" parTransId="{3E8A1FBC-9A7E-4538-AF50-01F5B7958AEB}" sibTransId="{0CD57A3C-8E81-4901-B325-A9CA671266C9}"/>
    <dgm:cxn modelId="{4A145AAE-BB64-4559-BACA-A3429D5C0AE2}" srcId="{1515B954-AC6B-4FB8-ACB4-1EE962D89633}" destId="{C873BF94-85B3-4A57-A0CF-166F6F5AC47A}" srcOrd="2" destOrd="0" parTransId="{EA1B7106-A775-49EE-8C46-A727617E5F56}" sibTransId="{148F2B37-D025-414B-8A44-13A947E8E50E}"/>
    <dgm:cxn modelId="{4FDF2742-4169-3D48-B229-D82691DECD20}" type="presParOf" srcId="{0C7CF349-9816-4DA0-ACB2-26C8550C0089}" destId="{42014ADD-E4AF-4EBA-AC56-50536968690C}" srcOrd="0" destOrd="0" presId="urn:microsoft.com/office/officeart/2005/8/layout/vList4"/>
    <dgm:cxn modelId="{0A8DC3CC-07C7-F849-B4AE-B38D20AA154B}" type="presParOf" srcId="{42014ADD-E4AF-4EBA-AC56-50536968690C}" destId="{AEA74C1B-72CB-4E20-9A76-94C756159B88}" srcOrd="0" destOrd="0" presId="urn:microsoft.com/office/officeart/2005/8/layout/vList4"/>
    <dgm:cxn modelId="{00ADD232-FB13-7B4F-AE29-932BB62CC07B}" type="presParOf" srcId="{42014ADD-E4AF-4EBA-AC56-50536968690C}" destId="{B19B1D78-4FAC-4D9D-B492-60A9BFD0E86C}" srcOrd="1" destOrd="0" presId="urn:microsoft.com/office/officeart/2005/8/layout/vList4"/>
    <dgm:cxn modelId="{9E8D1077-2E62-AE4F-9C85-5F9C703A6CF5}" type="presParOf" srcId="{42014ADD-E4AF-4EBA-AC56-50536968690C}" destId="{064AAD53-BD6A-4C37-BB81-C0D063F315F5}" srcOrd="2" destOrd="0" presId="urn:microsoft.com/office/officeart/2005/8/layout/vList4"/>
    <dgm:cxn modelId="{2A72C4FA-95CA-F949-8619-82C0B4965BD8}" type="presParOf" srcId="{0C7CF349-9816-4DA0-ACB2-26C8550C0089}" destId="{B2F5923C-B8F7-4B51-83C9-FB9F91B5F23B}" srcOrd="1" destOrd="0" presId="urn:microsoft.com/office/officeart/2005/8/layout/vList4"/>
    <dgm:cxn modelId="{D60C88AA-B738-614D-AACF-A79311F6708D}" type="presParOf" srcId="{0C7CF349-9816-4DA0-ACB2-26C8550C0089}" destId="{57945814-EDB4-4D97-BC3D-BF47230B40C4}" srcOrd="2" destOrd="0" presId="urn:microsoft.com/office/officeart/2005/8/layout/vList4"/>
    <dgm:cxn modelId="{B5B47F4B-3D9A-CF44-84E0-3E6E3211920E}" type="presParOf" srcId="{57945814-EDB4-4D97-BC3D-BF47230B40C4}" destId="{40AEF6F3-EC11-499B-8DA0-1C2A2D316C71}" srcOrd="0" destOrd="0" presId="urn:microsoft.com/office/officeart/2005/8/layout/vList4"/>
    <dgm:cxn modelId="{CB314884-FB6E-8347-8B09-CBADEBB75E1A}" type="presParOf" srcId="{57945814-EDB4-4D97-BC3D-BF47230B40C4}" destId="{4C48C2BA-0DCB-425D-BFA6-1B1D6C6B7810}" srcOrd="1" destOrd="0" presId="urn:microsoft.com/office/officeart/2005/8/layout/vList4"/>
    <dgm:cxn modelId="{B26133A0-B22C-4F4A-AC44-6F5119C462F6}" type="presParOf" srcId="{57945814-EDB4-4D97-BC3D-BF47230B40C4}" destId="{08907B6D-4B36-4CCF-A09B-B9F4BCAC94E9}" srcOrd="2" destOrd="0" presId="urn:microsoft.com/office/officeart/2005/8/layout/vList4"/>
    <dgm:cxn modelId="{BA208424-7CB5-FB40-A290-BB5C2A4991AF}" type="presParOf" srcId="{0C7CF349-9816-4DA0-ACB2-26C8550C0089}" destId="{5DCDA923-B13D-4300-B6A3-A5252545118B}" srcOrd="3" destOrd="0" presId="urn:microsoft.com/office/officeart/2005/8/layout/vList4"/>
    <dgm:cxn modelId="{679B58E0-0037-CD43-AAFB-C5CCCE713C47}" type="presParOf" srcId="{0C7CF349-9816-4DA0-ACB2-26C8550C0089}" destId="{156168DA-0DF1-42F4-9C1B-13F176D5D582}" srcOrd="4" destOrd="0" presId="urn:microsoft.com/office/officeart/2005/8/layout/vList4"/>
    <dgm:cxn modelId="{63E4E472-9160-7848-962F-5FDD5BFD9385}" type="presParOf" srcId="{156168DA-0DF1-42F4-9C1B-13F176D5D582}" destId="{9D45E00F-6279-4EB1-862A-FEDDD129DAE7}" srcOrd="0" destOrd="0" presId="urn:microsoft.com/office/officeart/2005/8/layout/vList4"/>
    <dgm:cxn modelId="{D3088891-3D07-D041-918A-C46CAB67CDF6}" type="presParOf" srcId="{156168DA-0DF1-42F4-9C1B-13F176D5D582}" destId="{106A3633-CE64-4674-8EE7-0DBF765D96F1}" srcOrd="1" destOrd="0" presId="urn:microsoft.com/office/officeart/2005/8/layout/vList4"/>
    <dgm:cxn modelId="{A660604B-3F89-2944-A954-C3746F1D0C08}" type="presParOf" srcId="{156168DA-0DF1-42F4-9C1B-13F176D5D582}" destId="{DA74765B-9B46-46E0-BD1F-FBC074177BF2}" srcOrd="2" destOrd="0" presId="urn:microsoft.com/office/officeart/2005/8/layout/vList4"/>
    <dgm:cxn modelId="{F35C6A59-957B-9841-9ED7-9BD0E393BBCD}" type="presParOf" srcId="{0C7CF349-9816-4DA0-ACB2-26C8550C0089}" destId="{A873BC84-9009-463C-A19D-A965DF888668}" srcOrd="5" destOrd="0" presId="urn:microsoft.com/office/officeart/2005/8/layout/vList4"/>
    <dgm:cxn modelId="{D6058EBC-3F0F-D34D-8621-9F426B42F246}" type="presParOf" srcId="{0C7CF349-9816-4DA0-ACB2-26C8550C0089}" destId="{540F3046-D0B9-4A63-BB21-A6A90E25DCED}" srcOrd="6" destOrd="0" presId="urn:microsoft.com/office/officeart/2005/8/layout/vList4"/>
    <dgm:cxn modelId="{C7A302A1-7823-204F-BAF6-A0017A5F31ED}" type="presParOf" srcId="{540F3046-D0B9-4A63-BB21-A6A90E25DCED}" destId="{B1D69B25-F8D6-49BC-9460-0A8BF18B71A6}" srcOrd="0" destOrd="0" presId="urn:microsoft.com/office/officeart/2005/8/layout/vList4"/>
    <dgm:cxn modelId="{FDB4DCE3-3FAE-3448-91BB-FA4D083FCFA7}" type="presParOf" srcId="{540F3046-D0B9-4A63-BB21-A6A90E25DCED}" destId="{C8355E3F-90AD-4C21-BFE7-7A457C757AE0}" srcOrd="1" destOrd="0" presId="urn:microsoft.com/office/officeart/2005/8/layout/vList4"/>
    <dgm:cxn modelId="{64EB5BFD-58C3-FC4F-9409-DEA31436FB74}" type="presParOf" srcId="{540F3046-D0B9-4A63-BB21-A6A90E25DCED}" destId="{3C57A23E-9AF0-42C2-9BE3-6F95E05FB104}"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004BAC-527A-496D-8E06-48E580660D19}"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s-ES"/>
        </a:p>
      </dgm:t>
    </dgm:pt>
    <dgm:pt modelId="{B1FAD649-467C-436A-A845-47967CE0B31A}">
      <dgm:prSet/>
      <dgm:spPr/>
      <dgm:t>
        <a:bodyPr/>
        <a:lstStyle/>
        <a:p>
          <a:pPr rtl="0"/>
          <a:r>
            <a:rPr lang="fr-FR" b="1" dirty="0" smtClean="0"/>
            <a:t>Évaluation des enfants (2m-5 ans)</a:t>
          </a:r>
          <a:endParaRPr lang="es-ES" dirty="0"/>
        </a:p>
      </dgm:t>
    </dgm:pt>
    <dgm:pt modelId="{17C51AAC-4C72-4284-87E3-0AC0F5E70F71}" type="parTrans" cxnId="{6DB96E0E-7F2B-4570-9E60-EDE3C7231376}">
      <dgm:prSet/>
      <dgm:spPr/>
      <dgm:t>
        <a:bodyPr/>
        <a:lstStyle/>
        <a:p>
          <a:endParaRPr lang="es-ES"/>
        </a:p>
      </dgm:t>
    </dgm:pt>
    <dgm:pt modelId="{9B64A311-A017-408E-9323-1F603F471D5D}" type="sibTrans" cxnId="{6DB96E0E-7F2B-4570-9E60-EDE3C7231376}">
      <dgm:prSet/>
      <dgm:spPr/>
      <dgm:t>
        <a:bodyPr/>
        <a:lstStyle/>
        <a:p>
          <a:endParaRPr lang="es-ES"/>
        </a:p>
      </dgm:t>
    </dgm:pt>
    <dgm:pt modelId="{2346CA58-1B8C-4F82-B03D-1E7E395FA07B}">
      <dgm:prSet/>
      <dgm:spPr/>
      <dgm:t>
        <a:bodyPr/>
        <a:lstStyle/>
        <a:p>
          <a:pPr rtl="0"/>
          <a:r>
            <a:rPr lang="fr-FR" b="1" dirty="0" smtClean="0"/>
            <a:t> Signes généraux de danger</a:t>
          </a:r>
          <a:endParaRPr lang="es-ES" dirty="0"/>
        </a:p>
      </dgm:t>
    </dgm:pt>
    <dgm:pt modelId="{150A7034-0A5F-412D-B3E4-EE62DFC30D69}" type="parTrans" cxnId="{210D8556-6E7C-48D9-922E-39CE6E963BA7}">
      <dgm:prSet/>
      <dgm:spPr/>
      <dgm:t>
        <a:bodyPr/>
        <a:lstStyle/>
        <a:p>
          <a:endParaRPr lang="es-ES"/>
        </a:p>
      </dgm:t>
    </dgm:pt>
    <dgm:pt modelId="{B8C239E7-F2F5-495A-B7A3-7D52AEB96F0E}" type="sibTrans" cxnId="{210D8556-6E7C-48D9-922E-39CE6E963BA7}">
      <dgm:prSet/>
      <dgm:spPr/>
      <dgm:t>
        <a:bodyPr/>
        <a:lstStyle/>
        <a:p>
          <a:endParaRPr lang="es-ES"/>
        </a:p>
      </dgm:t>
    </dgm:pt>
    <dgm:pt modelId="{F3F3D355-FAE4-4C20-84BB-BFDA740A64EB}">
      <dgm:prSet/>
      <dgm:spPr/>
      <dgm:t>
        <a:bodyPr/>
        <a:lstStyle/>
        <a:p>
          <a:pPr rtl="0"/>
          <a:r>
            <a:rPr lang="fr-FR" b="1" dirty="0" smtClean="0"/>
            <a:t> Signes spécifiques de danger et suivi:</a:t>
          </a:r>
          <a:endParaRPr lang="es-ES" dirty="0"/>
        </a:p>
      </dgm:t>
    </dgm:pt>
    <dgm:pt modelId="{4F6DC3A4-5889-4F40-96CB-50ABE69D5B50}" type="parTrans" cxnId="{84117039-8D19-4A6A-BA7D-5328EF178CC8}">
      <dgm:prSet/>
      <dgm:spPr/>
      <dgm:t>
        <a:bodyPr/>
        <a:lstStyle/>
        <a:p>
          <a:endParaRPr lang="es-ES"/>
        </a:p>
      </dgm:t>
    </dgm:pt>
    <dgm:pt modelId="{606BF4CA-F87F-46ED-B42A-9117595638CC}" type="sibTrans" cxnId="{84117039-8D19-4A6A-BA7D-5328EF178CC8}">
      <dgm:prSet/>
      <dgm:spPr/>
      <dgm:t>
        <a:bodyPr/>
        <a:lstStyle/>
        <a:p>
          <a:endParaRPr lang="es-ES"/>
        </a:p>
      </dgm:t>
    </dgm:pt>
    <dgm:pt modelId="{D33E7683-6190-492A-BCAF-78B63EA7F324}">
      <dgm:prSet/>
      <dgm:spPr/>
      <dgm:t>
        <a:bodyPr/>
        <a:lstStyle/>
        <a:p>
          <a:pPr rtl="0"/>
          <a:r>
            <a:rPr lang="fr-FR" b="1" smtClean="0"/>
            <a:t>Pneumonie</a:t>
          </a:r>
          <a:endParaRPr lang="es-ES"/>
        </a:p>
      </dgm:t>
    </dgm:pt>
    <dgm:pt modelId="{D02D838B-9B31-4256-89C5-16CA16BF618E}" type="parTrans" cxnId="{05856CBE-0236-4F5D-9292-FAA505DA295B}">
      <dgm:prSet/>
      <dgm:spPr/>
      <dgm:t>
        <a:bodyPr/>
        <a:lstStyle/>
        <a:p>
          <a:endParaRPr lang="es-ES"/>
        </a:p>
      </dgm:t>
    </dgm:pt>
    <dgm:pt modelId="{28FB858B-B9D0-44AC-970F-2B32EB8B3803}" type="sibTrans" cxnId="{05856CBE-0236-4F5D-9292-FAA505DA295B}">
      <dgm:prSet/>
      <dgm:spPr/>
      <dgm:t>
        <a:bodyPr/>
        <a:lstStyle/>
        <a:p>
          <a:endParaRPr lang="es-ES"/>
        </a:p>
      </dgm:t>
    </dgm:pt>
    <dgm:pt modelId="{0FA9CFA0-1946-45EE-B53A-FC6EEA4D4BB7}">
      <dgm:prSet/>
      <dgm:spPr/>
      <dgm:t>
        <a:bodyPr/>
        <a:lstStyle/>
        <a:p>
          <a:pPr rtl="0"/>
          <a:r>
            <a:rPr lang="fr-FR" b="1" smtClean="0"/>
            <a:t>Diarrhée</a:t>
          </a:r>
          <a:endParaRPr lang="es-ES"/>
        </a:p>
      </dgm:t>
    </dgm:pt>
    <dgm:pt modelId="{DBBCD36D-906A-4C48-900B-151EF9D51BBB}" type="parTrans" cxnId="{81989011-5446-450D-A0FC-672F6416C58A}">
      <dgm:prSet/>
      <dgm:spPr/>
      <dgm:t>
        <a:bodyPr/>
        <a:lstStyle/>
        <a:p>
          <a:endParaRPr lang="es-ES"/>
        </a:p>
      </dgm:t>
    </dgm:pt>
    <dgm:pt modelId="{CEAF39EC-CBBA-4722-B623-D47A19F1A0FF}" type="sibTrans" cxnId="{81989011-5446-450D-A0FC-672F6416C58A}">
      <dgm:prSet/>
      <dgm:spPr/>
      <dgm:t>
        <a:bodyPr/>
        <a:lstStyle/>
        <a:p>
          <a:endParaRPr lang="es-ES"/>
        </a:p>
      </dgm:t>
    </dgm:pt>
    <dgm:pt modelId="{0AED567E-C6DE-435C-8699-820821B9F964}">
      <dgm:prSet/>
      <dgm:spPr/>
      <dgm:t>
        <a:bodyPr/>
        <a:lstStyle/>
        <a:p>
          <a:pPr rtl="0"/>
          <a:r>
            <a:rPr lang="fr-FR" b="1" smtClean="0"/>
            <a:t>Fièvre</a:t>
          </a:r>
          <a:endParaRPr lang="es-ES"/>
        </a:p>
      </dgm:t>
    </dgm:pt>
    <dgm:pt modelId="{E5056EA0-172B-4337-841C-8E173CAE732F}" type="parTrans" cxnId="{4D508552-E2AB-4DE3-9C01-848E5E219CB7}">
      <dgm:prSet/>
      <dgm:spPr/>
      <dgm:t>
        <a:bodyPr/>
        <a:lstStyle/>
        <a:p>
          <a:endParaRPr lang="es-ES"/>
        </a:p>
      </dgm:t>
    </dgm:pt>
    <dgm:pt modelId="{A3369771-34A2-45C9-AFD9-66E0A01B497D}" type="sibTrans" cxnId="{4D508552-E2AB-4DE3-9C01-848E5E219CB7}">
      <dgm:prSet/>
      <dgm:spPr/>
      <dgm:t>
        <a:bodyPr/>
        <a:lstStyle/>
        <a:p>
          <a:endParaRPr lang="es-ES"/>
        </a:p>
      </dgm:t>
    </dgm:pt>
    <dgm:pt modelId="{6E0E7AC8-E7DE-4A02-A342-F02DA9B43444}">
      <dgm:prSet/>
      <dgm:spPr/>
      <dgm:t>
        <a:bodyPr/>
        <a:lstStyle/>
        <a:p>
          <a:pPr rtl="0"/>
          <a:r>
            <a:rPr lang="fr-FR" b="1" smtClean="0"/>
            <a:t>Rougeole</a:t>
          </a:r>
          <a:endParaRPr lang="es-ES"/>
        </a:p>
      </dgm:t>
    </dgm:pt>
    <dgm:pt modelId="{ECE96B14-EFA9-4B77-983B-6AE7CF8F5D0B}" type="parTrans" cxnId="{6888D620-22EC-4DDA-8C0C-DA7EA07F3B2E}">
      <dgm:prSet/>
      <dgm:spPr/>
      <dgm:t>
        <a:bodyPr/>
        <a:lstStyle/>
        <a:p>
          <a:endParaRPr lang="es-ES"/>
        </a:p>
      </dgm:t>
    </dgm:pt>
    <dgm:pt modelId="{6AE9134C-0959-43D2-BFAC-13765B750DD8}" type="sibTrans" cxnId="{6888D620-22EC-4DDA-8C0C-DA7EA07F3B2E}">
      <dgm:prSet/>
      <dgm:spPr/>
      <dgm:t>
        <a:bodyPr/>
        <a:lstStyle/>
        <a:p>
          <a:endParaRPr lang="es-ES"/>
        </a:p>
      </dgm:t>
    </dgm:pt>
    <dgm:pt modelId="{E9305958-2008-4382-9C49-4AF0BF7B1293}">
      <dgm:prSet/>
      <dgm:spPr/>
      <dgm:t>
        <a:bodyPr/>
        <a:lstStyle/>
        <a:p>
          <a:pPr rtl="0"/>
          <a:r>
            <a:rPr lang="fr-FR" b="1" smtClean="0"/>
            <a:t>Problème à l’oreille</a:t>
          </a:r>
          <a:endParaRPr lang="es-ES"/>
        </a:p>
      </dgm:t>
    </dgm:pt>
    <dgm:pt modelId="{A7D16F3F-A497-4C1A-8730-A34799F61362}" type="parTrans" cxnId="{2D6C9B20-CF97-4F3B-9DA4-D5BDD7493152}">
      <dgm:prSet/>
      <dgm:spPr/>
      <dgm:t>
        <a:bodyPr/>
        <a:lstStyle/>
        <a:p>
          <a:endParaRPr lang="es-ES"/>
        </a:p>
      </dgm:t>
    </dgm:pt>
    <dgm:pt modelId="{EC2F0859-B08C-4F87-9D60-7A354F0E333F}" type="sibTrans" cxnId="{2D6C9B20-CF97-4F3B-9DA4-D5BDD7493152}">
      <dgm:prSet/>
      <dgm:spPr/>
      <dgm:t>
        <a:bodyPr/>
        <a:lstStyle/>
        <a:p>
          <a:endParaRPr lang="es-ES"/>
        </a:p>
      </dgm:t>
    </dgm:pt>
    <dgm:pt modelId="{AAE08216-4F3D-4096-83E5-EA5F54EEDC9B}">
      <dgm:prSet/>
      <dgm:spPr/>
      <dgm:t>
        <a:bodyPr/>
        <a:lstStyle/>
        <a:p>
          <a:pPr rtl="0"/>
          <a:r>
            <a:rPr lang="fr-FR" b="1" smtClean="0"/>
            <a:t>Malnutrition et anémie</a:t>
          </a:r>
          <a:endParaRPr lang="es-ES"/>
        </a:p>
      </dgm:t>
    </dgm:pt>
    <dgm:pt modelId="{A5C462D6-2C0A-4C77-B9D3-545DBF046E41}" type="parTrans" cxnId="{E5EA78D3-D3BB-4EEA-96D9-6EDD20FF972B}">
      <dgm:prSet/>
      <dgm:spPr/>
      <dgm:t>
        <a:bodyPr/>
        <a:lstStyle/>
        <a:p>
          <a:endParaRPr lang="es-ES"/>
        </a:p>
      </dgm:t>
    </dgm:pt>
    <dgm:pt modelId="{F5F98BD1-699F-473A-A142-E6933E06453A}" type="sibTrans" cxnId="{E5EA78D3-D3BB-4EEA-96D9-6EDD20FF972B}">
      <dgm:prSet/>
      <dgm:spPr/>
      <dgm:t>
        <a:bodyPr/>
        <a:lstStyle/>
        <a:p>
          <a:endParaRPr lang="es-ES"/>
        </a:p>
      </dgm:t>
    </dgm:pt>
    <dgm:pt modelId="{C545F948-6E60-4390-A777-53EB6A50C9EF}">
      <dgm:prSet/>
      <dgm:spPr/>
      <dgm:t>
        <a:bodyPr/>
        <a:lstStyle/>
        <a:p>
          <a:pPr rtl="0"/>
          <a:r>
            <a:rPr lang="fr-FR" b="1" smtClean="0"/>
            <a:t>Vaccins</a:t>
          </a:r>
          <a:endParaRPr lang="es-ES"/>
        </a:p>
      </dgm:t>
    </dgm:pt>
    <dgm:pt modelId="{AA9D8615-86B9-4E7D-B2CB-B3891F458274}" type="parTrans" cxnId="{FCBBFB3B-692E-4587-8473-4B39B4152495}">
      <dgm:prSet/>
      <dgm:spPr/>
      <dgm:t>
        <a:bodyPr/>
        <a:lstStyle/>
        <a:p>
          <a:endParaRPr lang="es-ES"/>
        </a:p>
      </dgm:t>
    </dgm:pt>
    <dgm:pt modelId="{51DA5C21-587D-4113-8739-5384AFC8FE4B}" type="sibTrans" cxnId="{FCBBFB3B-692E-4587-8473-4B39B4152495}">
      <dgm:prSet/>
      <dgm:spPr/>
      <dgm:t>
        <a:bodyPr/>
        <a:lstStyle/>
        <a:p>
          <a:endParaRPr lang="es-ES"/>
        </a:p>
      </dgm:t>
    </dgm:pt>
    <dgm:pt modelId="{23D26682-6C23-4FE5-837C-51DCB802F4F7}">
      <dgm:prSet/>
      <dgm:spPr/>
      <dgm:t>
        <a:bodyPr/>
        <a:lstStyle/>
        <a:p>
          <a:pPr rtl="0"/>
          <a:r>
            <a:rPr lang="fr-FR" b="1" dirty="0" smtClean="0"/>
            <a:t> Traitement et apprendre à la mère le traitement </a:t>
          </a:r>
          <a:endParaRPr lang="es-ES" dirty="0"/>
        </a:p>
      </dgm:t>
    </dgm:pt>
    <dgm:pt modelId="{E981FC90-6885-4B17-B7D0-B6F9F07CCD55}" type="parTrans" cxnId="{9EE24F95-FD56-4A0B-83E6-C93A3123D819}">
      <dgm:prSet/>
      <dgm:spPr/>
      <dgm:t>
        <a:bodyPr/>
        <a:lstStyle/>
        <a:p>
          <a:endParaRPr lang="es-ES"/>
        </a:p>
      </dgm:t>
    </dgm:pt>
    <dgm:pt modelId="{1950E336-6D04-4C1B-8F56-D4290A73C19F}" type="sibTrans" cxnId="{9EE24F95-FD56-4A0B-83E6-C93A3123D819}">
      <dgm:prSet/>
      <dgm:spPr/>
      <dgm:t>
        <a:bodyPr/>
        <a:lstStyle/>
        <a:p>
          <a:endParaRPr lang="es-ES"/>
        </a:p>
      </dgm:t>
    </dgm:pt>
    <dgm:pt modelId="{00A4EFAF-F13B-47B5-A002-7E87E6D13AD6}">
      <dgm:prSet/>
      <dgm:spPr/>
      <dgm:t>
        <a:bodyPr/>
        <a:lstStyle/>
        <a:p>
          <a:pPr rtl="0"/>
          <a:r>
            <a:rPr lang="fr-FR" b="1" dirty="0" smtClean="0"/>
            <a:t>Soignes spéciaux  au nourrisson malade (0-2 mois)</a:t>
          </a:r>
          <a:endParaRPr lang="es-ES" dirty="0"/>
        </a:p>
      </dgm:t>
    </dgm:pt>
    <dgm:pt modelId="{27DEFA2E-B1E0-432E-8346-8FECB8A10664}" type="parTrans" cxnId="{F3777DA8-88BC-4FDE-8AC9-2AFAC6D15364}">
      <dgm:prSet/>
      <dgm:spPr/>
      <dgm:t>
        <a:bodyPr/>
        <a:lstStyle/>
        <a:p>
          <a:endParaRPr lang="es-ES"/>
        </a:p>
      </dgm:t>
    </dgm:pt>
    <dgm:pt modelId="{BCF1CB08-3ECD-4FD5-AB27-961974FCF3F9}" type="sibTrans" cxnId="{F3777DA8-88BC-4FDE-8AC9-2AFAC6D15364}">
      <dgm:prSet/>
      <dgm:spPr/>
      <dgm:t>
        <a:bodyPr/>
        <a:lstStyle/>
        <a:p>
          <a:endParaRPr lang="es-ES"/>
        </a:p>
      </dgm:t>
    </dgm:pt>
    <dgm:pt modelId="{F1CA6889-3B2E-424C-982F-6FF23F558CBB}" type="pres">
      <dgm:prSet presAssocID="{A3004BAC-527A-496D-8E06-48E580660D19}" presName="linear" presStyleCnt="0">
        <dgm:presLayoutVars>
          <dgm:animLvl val="lvl"/>
          <dgm:resizeHandles val="exact"/>
        </dgm:presLayoutVars>
      </dgm:prSet>
      <dgm:spPr/>
      <dgm:t>
        <a:bodyPr/>
        <a:lstStyle/>
        <a:p>
          <a:endParaRPr lang="es-ES"/>
        </a:p>
      </dgm:t>
    </dgm:pt>
    <dgm:pt modelId="{2DC0D65A-258E-429C-810E-EA0C8ABBC800}" type="pres">
      <dgm:prSet presAssocID="{B1FAD649-467C-436A-A845-47967CE0B31A}" presName="parentText" presStyleLbl="node1" presStyleIdx="0" presStyleCnt="5">
        <dgm:presLayoutVars>
          <dgm:chMax val="0"/>
          <dgm:bulletEnabled val="1"/>
        </dgm:presLayoutVars>
      </dgm:prSet>
      <dgm:spPr/>
      <dgm:t>
        <a:bodyPr/>
        <a:lstStyle/>
        <a:p>
          <a:endParaRPr lang="es-ES"/>
        </a:p>
      </dgm:t>
    </dgm:pt>
    <dgm:pt modelId="{67FA53F7-6AE6-4218-8F17-78D4D1C5C71B}" type="pres">
      <dgm:prSet presAssocID="{9B64A311-A017-408E-9323-1F603F471D5D}" presName="spacer" presStyleCnt="0"/>
      <dgm:spPr/>
    </dgm:pt>
    <dgm:pt modelId="{6F52217E-4DDC-4097-9CBB-5139C1E83B5F}" type="pres">
      <dgm:prSet presAssocID="{2346CA58-1B8C-4F82-B03D-1E7E395FA07B}" presName="parentText" presStyleLbl="node1" presStyleIdx="1" presStyleCnt="5">
        <dgm:presLayoutVars>
          <dgm:chMax val="0"/>
          <dgm:bulletEnabled val="1"/>
        </dgm:presLayoutVars>
      </dgm:prSet>
      <dgm:spPr/>
      <dgm:t>
        <a:bodyPr/>
        <a:lstStyle/>
        <a:p>
          <a:endParaRPr lang="es-ES"/>
        </a:p>
      </dgm:t>
    </dgm:pt>
    <dgm:pt modelId="{A77A833D-C538-4E5A-960C-52804A5D0DEC}" type="pres">
      <dgm:prSet presAssocID="{B8C239E7-F2F5-495A-B7A3-7D52AEB96F0E}" presName="spacer" presStyleCnt="0"/>
      <dgm:spPr/>
    </dgm:pt>
    <dgm:pt modelId="{69B80D30-466B-4F25-B9D2-D259A22B85C5}" type="pres">
      <dgm:prSet presAssocID="{F3F3D355-FAE4-4C20-84BB-BFDA740A64EB}" presName="parentText" presStyleLbl="node1" presStyleIdx="2" presStyleCnt="5">
        <dgm:presLayoutVars>
          <dgm:chMax val="0"/>
          <dgm:bulletEnabled val="1"/>
        </dgm:presLayoutVars>
      </dgm:prSet>
      <dgm:spPr/>
      <dgm:t>
        <a:bodyPr/>
        <a:lstStyle/>
        <a:p>
          <a:endParaRPr lang="es-ES"/>
        </a:p>
      </dgm:t>
    </dgm:pt>
    <dgm:pt modelId="{8D557D7F-C479-45A5-A55B-AFD95D01847B}" type="pres">
      <dgm:prSet presAssocID="{F3F3D355-FAE4-4C20-84BB-BFDA740A64EB}" presName="childText" presStyleLbl="revTx" presStyleIdx="0" presStyleCnt="1">
        <dgm:presLayoutVars>
          <dgm:bulletEnabled val="1"/>
        </dgm:presLayoutVars>
      </dgm:prSet>
      <dgm:spPr/>
      <dgm:t>
        <a:bodyPr/>
        <a:lstStyle/>
        <a:p>
          <a:endParaRPr lang="es-ES"/>
        </a:p>
      </dgm:t>
    </dgm:pt>
    <dgm:pt modelId="{82AAECDF-7239-4A23-AC4E-11644FE307C9}" type="pres">
      <dgm:prSet presAssocID="{23D26682-6C23-4FE5-837C-51DCB802F4F7}" presName="parentText" presStyleLbl="node1" presStyleIdx="3" presStyleCnt="5">
        <dgm:presLayoutVars>
          <dgm:chMax val="0"/>
          <dgm:bulletEnabled val="1"/>
        </dgm:presLayoutVars>
      </dgm:prSet>
      <dgm:spPr/>
      <dgm:t>
        <a:bodyPr/>
        <a:lstStyle/>
        <a:p>
          <a:endParaRPr lang="es-ES"/>
        </a:p>
      </dgm:t>
    </dgm:pt>
    <dgm:pt modelId="{C24ECAE2-11D1-4FB1-935D-EA697B9C1AA8}" type="pres">
      <dgm:prSet presAssocID="{1950E336-6D04-4C1B-8F56-D4290A73C19F}" presName="spacer" presStyleCnt="0"/>
      <dgm:spPr/>
    </dgm:pt>
    <dgm:pt modelId="{782B57B9-61C2-4695-93A3-C8B63F0858AF}" type="pres">
      <dgm:prSet presAssocID="{00A4EFAF-F13B-47B5-A002-7E87E6D13AD6}" presName="parentText" presStyleLbl="node1" presStyleIdx="4" presStyleCnt="5">
        <dgm:presLayoutVars>
          <dgm:chMax val="0"/>
          <dgm:bulletEnabled val="1"/>
        </dgm:presLayoutVars>
      </dgm:prSet>
      <dgm:spPr/>
      <dgm:t>
        <a:bodyPr/>
        <a:lstStyle/>
        <a:p>
          <a:endParaRPr lang="es-ES"/>
        </a:p>
      </dgm:t>
    </dgm:pt>
  </dgm:ptLst>
  <dgm:cxnLst>
    <dgm:cxn modelId="{210D8556-6E7C-48D9-922E-39CE6E963BA7}" srcId="{A3004BAC-527A-496D-8E06-48E580660D19}" destId="{2346CA58-1B8C-4F82-B03D-1E7E395FA07B}" srcOrd="1" destOrd="0" parTransId="{150A7034-0A5F-412D-B3E4-EE62DFC30D69}" sibTransId="{B8C239E7-F2F5-495A-B7A3-7D52AEB96F0E}"/>
    <dgm:cxn modelId="{6DB96E0E-7F2B-4570-9E60-EDE3C7231376}" srcId="{A3004BAC-527A-496D-8E06-48E580660D19}" destId="{B1FAD649-467C-436A-A845-47967CE0B31A}" srcOrd="0" destOrd="0" parTransId="{17C51AAC-4C72-4284-87E3-0AC0F5E70F71}" sibTransId="{9B64A311-A017-408E-9323-1F603F471D5D}"/>
    <dgm:cxn modelId="{9A93A44E-32A2-402D-83C8-0580786305EA}" type="presOf" srcId="{0AED567E-C6DE-435C-8699-820821B9F964}" destId="{8D557D7F-C479-45A5-A55B-AFD95D01847B}" srcOrd="0" destOrd="2" presId="urn:microsoft.com/office/officeart/2005/8/layout/vList2"/>
    <dgm:cxn modelId="{FCBBFB3B-692E-4587-8473-4B39B4152495}" srcId="{F3F3D355-FAE4-4C20-84BB-BFDA740A64EB}" destId="{C545F948-6E60-4390-A777-53EB6A50C9EF}" srcOrd="6" destOrd="0" parTransId="{AA9D8615-86B9-4E7D-B2CB-B3891F458274}" sibTransId="{51DA5C21-587D-4113-8739-5384AFC8FE4B}"/>
    <dgm:cxn modelId="{4D508552-E2AB-4DE3-9C01-848E5E219CB7}" srcId="{F3F3D355-FAE4-4C20-84BB-BFDA740A64EB}" destId="{0AED567E-C6DE-435C-8699-820821B9F964}" srcOrd="2" destOrd="0" parTransId="{E5056EA0-172B-4337-841C-8E173CAE732F}" sibTransId="{A3369771-34A2-45C9-AFD9-66E0A01B497D}"/>
    <dgm:cxn modelId="{E9810001-BE74-448A-94BD-4EF1851E98F1}" type="presOf" srcId="{2346CA58-1B8C-4F82-B03D-1E7E395FA07B}" destId="{6F52217E-4DDC-4097-9CBB-5139C1E83B5F}" srcOrd="0" destOrd="0" presId="urn:microsoft.com/office/officeart/2005/8/layout/vList2"/>
    <dgm:cxn modelId="{2D6C9B20-CF97-4F3B-9DA4-D5BDD7493152}" srcId="{F3F3D355-FAE4-4C20-84BB-BFDA740A64EB}" destId="{E9305958-2008-4382-9C49-4AF0BF7B1293}" srcOrd="4" destOrd="0" parTransId="{A7D16F3F-A497-4C1A-8730-A34799F61362}" sibTransId="{EC2F0859-B08C-4F87-9D60-7A354F0E333F}"/>
    <dgm:cxn modelId="{E5EA78D3-D3BB-4EEA-96D9-6EDD20FF972B}" srcId="{F3F3D355-FAE4-4C20-84BB-BFDA740A64EB}" destId="{AAE08216-4F3D-4096-83E5-EA5F54EEDC9B}" srcOrd="5" destOrd="0" parTransId="{A5C462D6-2C0A-4C77-B9D3-545DBF046E41}" sibTransId="{F5F98BD1-699F-473A-A142-E6933E06453A}"/>
    <dgm:cxn modelId="{84117039-8D19-4A6A-BA7D-5328EF178CC8}" srcId="{A3004BAC-527A-496D-8E06-48E580660D19}" destId="{F3F3D355-FAE4-4C20-84BB-BFDA740A64EB}" srcOrd="2" destOrd="0" parTransId="{4F6DC3A4-5889-4F40-96CB-50ABE69D5B50}" sibTransId="{606BF4CA-F87F-46ED-B42A-9117595638CC}"/>
    <dgm:cxn modelId="{F3777DA8-88BC-4FDE-8AC9-2AFAC6D15364}" srcId="{A3004BAC-527A-496D-8E06-48E580660D19}" destId="{00A4EFAF-F13B-47B5-A002-7E87E6D13AD6}" srcOrd="4" destOrd="0" parTransId="{27DEFA2E-B1E0-432E-8346-8FECB8A10664}" sibTransId="{BCF1CB08-3ECD-4FD5-AB27-961974FCF3F9}"/>
    <dgm:cxn modelId="{17B06673-00FB-462C-800A-66B0BF94D29D}" type="presOf" srcId="{0FA9CFA0-1946-45EE-B53A-FC6EEA4D4BB7}" destId="{8D557D7F-C479-45A5-A55B-AFD95D01847B}" srcOrd="0" destOrd="1" presId="urn:microsoft.com/office/officeart/2005/8/layout/vList2"/>
    <dgm:cxn modelId="{9EE24F95-FD56-4A0B-83E6-C93A3123D819}" srcId="{A3004BAC-527A-496D-8E06-48E580660D19}" destId="{23D26682-6C23-4FE5-837C-51DCB802F4F7}" srcOrd="3" destOrd="0" parTransId="{E981FC90-6885-4B17-B7D0-B6F9F07CCD55}" sibTransId="{1950E336-6D04-4C1B-8F56-D4290A73C19F}"/>
    <dgm:cxn modelId="{AEE6DE04-4EA6-4BEF-A228-A5B98DE072E6}" type="presOf" srcId="{C545F948-6E60-4390-A777-53EB6A50C9EF}" destId="{8D557D7F-C479-45A5-A55B-AFD95D01847B}" srcOrd="0" destOrd="6" presId="urn:microsoft.com/office/officeart/2005/8/layout/vList2"/>
    <dgm:cxn modelId="{40A21248-FEA2-4C56-9BE2-62C038E78E78}" type="presOf" srcId="{B1FAD649-467C-436A-A845-47967CE0B31A}" destId="{2DC0D65A-258E-429C-810E-EA0C8ABBC800}" srcOrd="0" destOrd="0" presId="urn:microsoft.com/office/officeart/2005/8/layout/vList2"/>
    <dgm:cxn modelId="{545FF89B-11E7-46A5-8DE2-1D7E71AD3636}" type="presOf" srcId="{E9305958-2008-4382-9C49-4AF0BF7B1293}" destId="{8D557D7F-C479-45A5-A55B-AFD95D01847B}" srcOrd="0" destOrd="4" presId="urn:microsoft.com/office/officeart/2005/8/layout/vList2"/>
    <dgm:cxn modelId="{6888D620-22EC-4DDA-8C0C-DA7EA07F3B2E}" srcId="{F3F3D355-FAE4-4C20-84BB-BFDA740A64EB}" destId="{6E0E7AC8-E7DE-4A02-A342-F02DA9B43444}" srcOrd="3" destOrd="0" parTransId="{ECE96B14-EFA9-4B77-983B-6AE7CF8F5D0B}" sibTransId="{6AE9134C-0959-43D2-BFAC-13765B750DD8}"/>
    <dgm:cxn modelId="{9EAA802D-0F09-4B91-9096-A3BEBC44A18A}" type="presOf" srcId="{23D26682-6C23-4FE5-837C-51DCB802F4F7}" destId="{82AAECDF-7239-4A23-AC4E-11644FE307C9}" srcOrd="0" destOrd="0" presId="urn:microsoft.com/office/officeart/2005/8/layout/vList2"/>
    <dgm:cxn modelId="{ED0E70DE-656C-4D34-B427-69268190DC44}" type="presOf" srcId="{A3004BAC-527A-496D-8E06-48E580660D19}" destId="{F1CA6889-3B2E-424C-982F-6FF23F558CBB}" srcOrd="0" destOrd="0" presId="urn:microsoft.com/office/officeart/2005/8/layout/vList2"/>
    <dgm:cxn modelId="{1B6F9D06-C7CA-46E6-B69A-913525DE2646}" type="presOf" srcId="{D33E7683-6190-492A-BCAF-78B63EA7F324}" destId="{8D557D7F-C479-45A5-A55B-AFD95D01847B}" srcOrd="0" destOrd="0" presId="urn:microsoft.com/office/officeart/2005/8/layout/vList2"/>
    <dgm:cxn modelId="{5BCD8EAA-FDA6-4057-92E7-B2F7D628608C}" type="presOf" srcId="{00A4EFAF-F13B-47B5-A002-7E87E6D13AD6}" destId="{782B57B9-61C2-4695-93A3-C8B63F0858AF}" srcOrd="0" destOrd="0" presId="urn:microsoft.com/office/officeart/2005/8/layout/vList2"/>
    <dgm:cxn modelId="{05856CBE-0236-4F5D-9292-FAA505DA295B}" srcId="{F3F3D355-FAE4-4C20-84BB-BFDA740A64EB}" destId="{D33E7683-6190-492A-BCAF-78B63EA7F324}" srcOrd="0" destOrd="0" parTransId="{D02D838B-9B31-4256-89C5-16CA16BF618E}" sibTransId="{28FB858B-B9D0-44AC-970F-2B32EB8B3803}"/>
    <dgm:cxn modelId="{81989011-5446-450D-A0FC-672F6416C58A}" srcId="{F3F3D355-FAE4-4C20-84BB-BFDA740A64EB}" destId="{0FA9CFA0-1946-45EE-B53A-FC6EEA4D4BB7}" srcOrd="1" destOrd="0" parTransId="{DBBCD36D-906A-4C48-900B-151EF9D51BBB}" sibTransId="{CEAF39EC-CBBA-4722-B623-D47A19F1A0FF}"/>
    <dgm:cxn modelId="{5877B8F6-7C8B-4146-969E-B40CC728B93B}" type="presOf" srcId="{6E0E7AC8-E7DE-4A02-A342-F02DA9B43444}" destId="{8D557D7F-C479-45A5-A55B-AFD95D01847B}" srcOrd="0" destOrd="3" presId="urn:microsoft.com/office/officeart/2005/8/layout/vList2"/>
    <dgm:cxn modelId="{ABF53C25-0A7F-4E50-8520-C00D7A60F64A}" type="presOf" srcId="{F3F3D355-FAE4-4C20-84BB-BFDA740A64EB}" destId="{69B80D30-466B-4F25-B9D2-D259A22B85C5}" srcOrd="0" destOrd="0" presId="urn:microsoft.com/office/officeart/2005/8/layout/vList2"/>
    <dgm:cxn modelId="{5D77F3BC-02A8-42F5-B4EB-A726A497D6BD}" type="presOf" srcId="{AAE08216-4F3D-4096-83E5-EA5F54EEDC9B}" destId="{8D557D7F-C479-45A5-A55B-AFD95D01847B}" srcOrd="0" destOrd="5" presId="urn:microsoft.com/office/officeart/2005/8/layout/vList2"/>
    <dgm:cxn modelId="{EBAFDCED-B781-4E54-9841-718FD9F92B94}" type="presParOf" srcId="{F1CA6889-3B2E-424C-982F-6FF23F558CBB}" destId="{2DC0D65A-258E-429C-810E-EA0C8ABBC800}" srcOrd="0" destOrd="0" presId="urn:microsoft.com/office/officeart/2005/8/layout/vList2"/>
    <dgm:cxn modelId="{1441D00D-47E9-4556-8426-8448522E4057}" type="presParOf" srcId="{F1CA6889-3B2E-424C-982F-6FF23F558CBB}" destId="{67FA53F7-6AE6-4218-8F17-78D4D1C5C71B}" srcOrd="1" destOrd="0" presId="urn:microsoft.com/office/officeart/2005/8/layout/vList2"/>
    <dgm:cxn modelId="{FB52126A-4FCA-41E7-A978-988464768295}" type="presParOf" srcId="{F1CA6889-3B2E-424C-982F-6FF23F558CBB}" destId="{6F52217E-4DDC-4097-9CBB-5139C1E83B5F}" srcOrd="2" destOrd="0" presId="urn:microsoft.com/office/officeart/2005/8/layout/vList2"/>
    <dgm:cxn modelId="{CE8FF06A-9271-4A5F-BD6E-4F3DF6819EAA}" type="presParOf" srcId="{F1CA6889-3B2E-424C-982F-6FF23F558CBB}" destId="{A77A833D-C538-4E5A-960C-52804A5D0DEC}" srcOrd="3" destOrd="0" presId="urn:microsoft.com/office/officeart/2005/8/layout/vList2"/>
    <dgm:cxn modelId="{CD47FB61-BDB4-4927-832C-919096AA1DC2}" type="presParOf" srcId="{F1CA6889-3B2E-424C-982F-6FF23F558CBB}" destId="{69B80D30-466B-4F25-B9D2-D259A22B85C5}" srcOrd="4" destOrd="0" presId="urn:microsoft.com/office/officeart/2005/8/layout/vList2"/>
    <dgm:cxn modelId="{7296BD3D-8113-4A08-A021-EFAAEE224C5A}" type="presParOf" srcId="{F1CA6889-3B2E-424C-982F-6FF23F558CBB}" destId="{8D557D7F-C479-45A5-A55B-AFD95D01847B}" srcOrd="5" destOrd="0" presId="urn:microsoft.com/office/officeart/2005/8/layout/vList2"/>
    <dgm:cxn modelId="{6EB34E0E-4A4A-4F63-9014-CA9FC712C924}" type="presParOf" srcId="{F1CA6889-3B2E-424C-982F-6FF23F558CBB}" destId="{82AAECDF-7239-4A23-AC4E-11644FE307C9}" srcOrd="6" destOrd="0" presId="urn:microsoft.com/office/officeart/2005/8/layout/vList2"/>
    <dgm:cxn modelId="{9E5120C2-9C25-476A-B57C-A60A3E7DA5FB}" type="presParOf" srcId="{F1CA6889-3B2E-424C-982F-6FF23F558CBB}" destId="{C24ECAE2-11D1-4FB1-935D-EA697B9C1AA8}" srcOrd="7" destOrd="0" presId="urn:microsoft.com/office/officeart/2005/8/layout/vList2"/>
    <dgm:cxn modelId="{C566BA43-A9D3-4DFA-84E8-FF6EB9098277}" type="presParOf" srcId="{F1CA6889-3B2E-424C-982F-6FF23F558CBB}" destId="{782B57B9-61C2-4695-93A3-C8B63F0858AF}"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1C16DF-2B92-46C4-A75B-EC9A9559545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E0F8AF38-F05A-4780-A168-35AFC7F79CFC}">
      <dgm:prSet custT="1"/>
      <dgm:spPr/>
      <dgm:t>
        <a:bodyPr/>
        <a:lstStyle/>
        <a:p>
          <a:pPr algn="ctr" rtl="0"/>
          <a:r>
            <a:rPr lang="fr-FR" sz="3200" b="1" dirty="0" smtClean="0">
              <a:solidFill>
                <a:schemeClr val="tx1"/>
              </a:solidFill>
            </a:rPr>
            <a:t>Évaluation et classification de l’ enfant malade </a:t>
          </a:r>
          <a:endParaRPr lang="es-ES" sz="3200" dirty="0">
            <a:solidFill>
              <a:schemeClr val="tx1"/>
            </a:solidFill>
          </a:endParaRPr>
        </a:p>
      </dgm:t>
    </dgm:pt>
    <dgm:pt modelId="{90728869-92A0-43BE-AAC4-C42860631942}" type="parTrans" cxnId="{0F810E43-FDC4-4664-9E14-0DEA407A593A}">
      <dgm:prSet/>
      <dgm:spPr/>
      <dgm:t>
        <a:bodyPr/>
        <a:lstStyle/>
        <a:p>
          <a:endParaRPr lang="es-ES"/>
        </a:p>
      </dgm:t>
    </dgm:pt>
    <dgm:pt modelId="{0B0EDFD9-27D7-4116-A007-53E4C1BB8C3E}" type="sibTrans" cxnId="{0F810E43-FDC4-4664-9E14-0DEA407A593A}">
      <dgm:prSet/>
      <dgm:spPr/>
      <dgm:t>
        <a:bodyPr/>
        <a:lstStyle/>
        <a:p>
          <a:endParaRPr lang="es-ES"/>
        </a:p>
      </dgm:t>
    </dgm:pt>
    <dgm:pt modelId="{11EA0B49-EE8D-4BF1-B896-5C07686421EA}" type="pres">
      <dgm:prSet presAssocID="{451C16DF-2B92-46C4-A75B-EC9A9559545D}" presName="vert0" presStyleCnt="0">
        <dgm:presLayoutVars>
          <dgm:dir/>
          <dgm:animOne val="branch"/>
          <dgm:animLvl val="lvl"/>
        </dgm:presLayoutVars>
      </dgm:prSet>
      <dgm:spPr/>
      <dgm:t>
        <a:bodyPr/>
        <a:lstStyle/>
        <a:p>
          <a:endParaRPr lang="es-ES"/>
        </a:p>
      </dgm:t>
    </dgm:pt>
    <dgm:pt modelId="{7B42A750-5191-4011-942A-B77FE1F5CA42}" type="pres">
      <dgm:prSet presAssocID="{E0F8AF38-F05A-4780-A168-35AFC7F79CFC}" presName="thickLine" presStyleLbl="alignNode1" presStyleIdx="0" presStyleCnt="1" custLinFactNeighborY="-8042"/>
      <dgm:spPr/>
    </dgm:pt>
    <dgm:pt modelId="{F296AA00-5698-4101-A0B8-5AE09EDF8BEC}" type="pres">
      <dgm:prSet presAssocID="{E0F8AF38-F05A-4780-A168-35AFC7F79CFC}" presName="horz1" presStyleCnt="0"/>
      <dgm:spPr/>
    </dgm:pt>
    <dgm:pt modelId="{38D43C35-F376-4053-B31C-ACEE0ED4CB02}" type="pres">
      <dgm:prSet presAssocID="{E0F8AF38-F05A-4780-A168-35AFC7F79CFC}" presName="tx1" presStyleLbl="revTx" presStyleIdx="0" presStyleCnt="1"/>
      <dgm:spPr/>
      <dgm:t>
        <a:bodyPr/>
        <a:lstStyle/>
        <a:p>
          <a:endParaRPr lang="es-ES"/>
        </a:p>
      </dgm:t>
    </dgm:pt>
    <dgm:pt modelId="{4BE3B216-376B-4EA0-9C3B-FE4EC85AB806}" type="pres">
      <dgm:prSet presAssocID="{E0F8AF38-F05A-4780-A168-35AFC7F79CFC}" presName="vert1" presStyleCnt="0"/>
      <dgm:spPr/>
    </dgm:pt>
  </dgm:ptLst>
  <dgm:cxnLst>
    <dgm:cxn modelId="{B39E2452-F39E-4B8C-AA80-E87918D0F197}" type="presOf" srcId="{451C16DF-2B92-46C4-A75B-EC9A9559545D}" destId="{11EA0B49-EE8D-4BF1-B896-5C07686421EA}" srcOrd="0" destOrd="0" presId="urn:microsoft.com/office/officeart/2008/layout/LinedList"/>
    <dgm:cxn modelId="{0F810E43-FDC4-4664-9E14-0DEA407A593A}" srcId="{451C16DF-2B92-46C4-A75B-EC9A9559545D}" destId="{E0F8AF38-F05A-4780-A168-35AFC7F79CFC}" srcOrd="0" destOrd="0" parTransId="{90728869-92A0-43BE-AAC4-C42860631942}" sibTransId="{0B0EDFD9-27D7-4116-A007-53E4C1BB8C3E}"/>
    <dgm:cxn modelId="{0A4AF078-283E-4C61-A805-F29F1ED08368}" type="presOf" srcId="{E0F8AF38-F05A-4780-A168-35AFC7F79CFC}" destId="{38D43C35-F376-4053-B31C-ACEE0ED4CB02}" srcOrd="0" destOrd="0" presId="urn:microsoft.com/office/officeart/2008/layout/LinedList"/>
    <dgm:cxn modelId="{EDE1286F-3855-48E2-82C2-FF5958EB061F}" type="presParOf" srcId="{11EA0B49-EE8D-4BF1-B896-5C07686421EA}" destId="{7B42A750-5191-4011-942A-B77FE1F5CA42}" srcOrd="0" destOrd="0" presId="urn:microsoft.com/office/officeart/2008/layout/LinedList"/>
    <dgm:cxn modelId="{9AE56534-F86D-416C-9147-5B6473B8DAA2}" type="presParOf" srcId="{11EA0B49-EE8D-4BF1-B896-5C07686421EA}" destId="{F296AA00-5698-4101-A0B8-5AE09EDF8BEC}" srcOrd="1" destOrd="0" presId="urn:microsoft.com/office/officeart/2008/layout/LinedList"/>
    <dgm:cxn modelId="{616ABC44-B48A-455A-9652-70CAFD907A94}" type="presParOf" srcId="{F296AA00-5698-4101-A0B8-5AE09EDF8BEC}" destId="{38D43C35-F376-4053-B31C-ACEE0ED4CB02}" srcOrd="0" destOrd="0" presId="urn:microsoft.com/office/officeart/2008/layout/LinedList"/>
    <dgm:cxn modelId="{0DEE4D29-1D42-4DAB-AC3F-89BADAD1157A}" type="presParOf" srcId="{F296AA00-5698-4101-A0B8-5AE09EDF8BEC}" destId="{4BE3B216-376B-4EA0-9C3B-FE4EC85AB8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44B98A-194D-45C2-A860-118FA9BFFE69}"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s-ES"/>
        </a:p>
      </dgm:t>
    </dgm:pt>
    <dgm:pt modelId="{7DE1B1D6-A8FE-4BF7-82E1-471CA2492BCD}">
      <dgm:prSet custT="1"/>
      <dgm:spPr/>
      <dgm:t>
        <a:bodyPr/>
        <a:lstStyle/>
        <a:p>
          <a:pPr rtl="0"/>
          <a:r>
            <a:rPr lang="fr-FR" sz="2800" dirty="0" smtClean="0"/>
            <a:t>Signes </a:t>
          </a:r>
          <a:r>
            <a:rPr lang="fr-FR" sz="2800" dirty="0" err="1" smtClean="0"/>
            <a:t>genéraux</a:t>
          </a:r>
          <a:r>
            <a:rPr lang="fr-FR" sz="2800" dirty="0" smtClean="0"/>
            <a:t> de danger</a:t>
          </a:r>
          <a:endParaRPr lang="es-ES" sz="2800" dirty="0"/>
        </a:p>
      </dgm:t>
    </dgm:pt>
    <dgm:pt modelId="{5408C913-5966-4FAB-A23A-999167EFC7A5}" type="parTrans" cxnId="{394AA874-15AD-4510-848A-948AE5B17631}">
      <dgm:prSet/>
      <dgm:spPr/>
      <dgm:t>
        <a:bodyPr/>
        <a:lstStyle/>
        <a:p>
          <a:endParaRPr lang="es-ES" sz="2400"/>
        </a:p>
      </dgm:t>
    </dgm:pt>
    <dgm:pt modelId="{41E0168E-237E-4F5E-A7E3-001743CE81B4}" type="sibTrans" cxnId="{394AA874-15AD-4510-848A-948AE5B17631}">
      <dgm:prSet/>
      <dgm:spPr/>
      <dgm:t>
        <a:bodyPr/>
        <a:lstStyle/>
        <a:p>
          <a:endParaRPr lang="es-ES" sz="2400"/>
        </a:p>
      </dgm:t>
    </dgm:pt>
    <dgm:pt modelId="{9EAB06F8-92C9-4B5E-B0F0-9CFB6E9ACC2C}">
      <dgm:prSet custT="1"/>
      <dgm:spPr/>
      <dgm:t>
        <a:bodyPr/>
        <a:lstStyle/>
        <a:p>
          <a:pPr rtl="0"/>
          <a:r>
            <a:rPr lang="fr-FR" sz="2800" dirty="0" smtClean="0"/>
            <a:t>Demander les  principaux  symptômes pour maladies </a:t>
          </a:r>
          <a:r>
            <a:rPr lang="fr-FR" sz="2800" dirty="0" err="1" smtClean="0"/>
            <a:t>especifiques</a:t>
          </a:r>
          <a:r>
            <a:rPr lang="fr-FR" sz="2800" dirty="0" smtClean="0"/>
            <a:t> </a:t>
          </a:r>
          <a:endParaRPr lang="es-ES" sz="2800" dirty="0"/>
        </a:p>
      </dgm:t>
    </dgm:pt>
    <dgm:pt modelId="{654492AD-992B-4458-AAC9-E161477FC6F2}" type="parTrans" cxnId="{04333ECF-7F04-4DFD-A5D8-3F61ADFFF9E2}">
      <dgm:prSet/>
      <dgm:spPr/>
      <dgm:t>
        <a:bodyPr/>
        <a:lstStyle/>
        <a:p>
          <a:endParaRPr lang="es-ES" sz="2400"/>
        </a:p>
      </dgm:t>
    </dgm:pt>
    <dgm:pt modelId="{7BCE499E-CAF5-4A7E-A728-7D0E46B5A9F4}" type="sibTrans" cxnId="{04333ECF-7F04-4DFD-A5D8-3F61ADFFF9E2}">
      <dgm:prSet/>
      <dgm:spPr/>
      <dgm:t>
        <a:bodyPr/>
        <a:lstStyle/>
        <a:p>
          <a:endParaRPr lang="es-ES" sz="2400"/>
        </a:p>
      </dgm:t>
    </dgm:pt>
    <dgm:pt modelId="{6B094E96-A0A7-4D32-A94E-7B71755A9100}">
      <dgm:prSet custT="1"/>
      <dgm:spPr/>
      <dgm:t>
        <a:bodyPr/>
        <a:lstStyle/>
        <a:p>
          <a:pPr rtl="0"/>
          <a:r>
            <a:rPr lang="fr-FR" sz="2800" dirty="0" smtClean="0"/>
            <a:t>Examiner pour …</a:t>
          </a:r>
          <a:endParaRPr lang="es-ES" sz="2800" dirty="0"/>
        </a:p>
      </dgm:t>
    </dgm:pt>
    <dgm:pt modelId="{C12404A4-C731-4FD8-ABFE-4E76D7AC1D88}" type="parTrans" cxnId="{C50FC830-C6AF-4CF8-B668-00E555CEBFC7}">
      <dgm:prSet/>
      <dgm:spPr/>
      <dgm:t>
        <a:bodyPr/>
        <a:lstStyle/>
        <a:p>
          <a:endParaRPr lang="es-ES" sz="2400"/>
        </a:p>
      </dgm:t>
    </dgm:pt>
    <dgm:pt modelId="{D069431F-1027-42C0-AC71-4EBCE4090CD9}" type="sibTrans" cxnId="{C50FC830-C6AF-4CF8-B668-00E555CEBFC7}">
      <dgm:prSet/>
      <dgm:spPr/>
      <dgm:t>
        <a:bodyPr/>
        <a:lstStyle/>
        <a:p>
          <a:endParaRPr lang="es-ES" sz="2400"/>
        </a:p>
      </dgm:t>
    </dgm:pt>
    <dgm:pt modelId="{0C0A17CE-CDD7-4123-A7A7-26CA0D51B6AE}">
      <dgm:prSet custT="1"/>
      <dgm:spPr/>
      <dgm:t>
        <a:bodyPr/>
        <a:lstStyle/>
        <a:p>
          <a:pPr rtl="0"/>
          <a:r>
            <a:rPr lang="fr-FR" sz="2400" dirty="0" smtClean="0"/>
            <a:t>Malnutrition</a:t>
          </a:r>
          <a:endParaRPr lang="es-ES" sz="2400" dirty="0"/>
        </a:p>
      </dgm:t>
    </dgm:pt>
    <dgm:pt modelId="{F162A4DB-4A48-4777-B771-B94FD489FB5D}" type="parTrans" cxnId="{754D7333-EF0E-4AC8-BD71-350D16B0749C}">
      <dgm:prSet/>
      <dgm:spPr/>
      <dgm:t>
        <a:bodyPr/>
        <a:lstStyle/>
        <a:p>
          <a:endParaRPr lang="es-ES" sz="2400"/>
        </a:p>
      </dgm:t>
    </dgm:pt>
    <dgm:pt modelId="{6600B892-9E74-457D-ADE4-C2EE96A98910}" type="sibTrans" cxnId="{754D7333-EF0E-4AC8-BD71-350D16B0749C}">
      <dgm:prSet/>
      <dgm:spPr/>
      <dgm:t>
        <a:bodyPr/>
        <a:lstStyle/>
        <a:p>
          <a:endParaRPr lang="es-ES" sz="2400"/>
        </a:p>
      </dgm:t>
    </dgm:pt>
    <dgm:pt modelId="{59ABBFCF-CC50-4492-AADF-AA8F0323DBED}">
      <dgm:prSet custT="1"/>
      <dgm:spPr/>
      <dgm:t>
        <a:bodyPr/>
        <a:lstStyle/>
        <a:p>
          <a:r>
            <a:rPr lang="fr-FR" sz="2400" dirty="0" smtClean="0"/>
            <a:t>Anémie</a:t>
          </a:r>
          <a:endParaRPr lang="fr-FR" sz="2400" dirty="0"/>
        </a:p>
      </dgm:t>
    </dgm:pt>
    <dgm:pt modelId="{31F77B74-F569-444C-835A-4A8B00984399}" type="parTrans" cxnId="{3B5377CB-A6E8-4644-A55A-A7C71D45E1EC}">
      <dgm:prSet/>
      <dgm:spPr/>
      <dgm:t>
        <a:bodyPr/>
        <a:lstStyle/>
        <a:p>
          <a:endParaRPr lang="es-ES" sz="2400"/>
        </a:p>
      </dgm:t>
    </dgm:pt>
    <dgm:pt modelId="{45637ADF-5E2D-40AF-8A59-1EF650AFA84E}" type="sibTrans" cxnId="{3B5377CB-A6E8-4644-A55A-A7C71D45E1EC}">
      <dgm:prSet/>
      <dgm:spPr/>
      <dgm:t>
        <a:bodyPr/>
        <a:lstStyle/>
        <a:p>
          <a:endParaRPr lang="es-ES" sz="2400"/>
        </a:p>
      </dgm:t>
    </dgm:pt>
    <dgm:pt modelId="{FF2E5145-67CA-46F1-9AEE-FA734A2D0AB9}">
      <dgm:prSet custT="1"/>
      <dgm:spPr/>
      <dgm:t>
        <a:bodyPr/>
        <a:lstStyle/>
        <a:p>
          <a:r>
            <a:rPr lang="fr-FR" sz="2800" dirty="0" smtClean="0"/>
            <a:t>Examiner l’état de vaccination</a:t>
          </a:r>
          <a:endParaRPr lang="fr-FR" sz="2800" dirty="0"/>
        </a:p>
      </dgm:t>
    </dgm:pt>
    <dgm:pt modelId="{E9719416-61DD-434D-823B-B4F6FDF98DB3}" type="parTrans" cxnId="{5A9F9B72-510B-4FC8-8A35-9998F69C44E4}">
      <dgm:prSet/>
      <dgm:spPr/>
      <dgm:t>
        <a:bodyPr/>
        <a:lstStyle/>
        <a:p>
          <a:endParaRPr lang="es-ES" sz="2400"/>
        </a:p>
      </dgm:t>
    </dgm:pt>
    <dgm:pt modelId="{6D644120-63BC-4FCD-9AFA-D624998A7B3C}" type="sibTrans" cxnId="{5A9F9B72-510B-4FC8-8A35-9998F69C44E4}">
      <dgm:prSet/>
      <dgm:spPr/>
      <dgm:t>
        <a:bodyPr/>
        <a:lstStyle/>
        <a:p>
          <a:endParaRPr lang="es-ES" sz="2400"/>
        </a:p>
      </dgm:t>
    </dgm:pt>
    <dgm:pt modelId="{D940A39E-7D3E-41AF-970F-CACC98A21F46}">
      <dgm:prSet custT="1"/>
      <dgm:spPr/>
      <dgm:t>
        <a:bodyPr/>
        <a:lstStyle/>
        <a:p>
          <a:r>
            <a:rPr lang="fr-FR" sz="2800" dirty="0" smtClean="0"/>
            <a:t>Demander s’il a d’autres problèmes</a:t>
          </a:r>
          <a:endParaRPr lang="fr-FR" sz="2800" dirty="0"/>
        </a:p>
      </dgm:t>
    </dgm:pt>
    <dgm:pt modelId="{23BA1CAC-1C37-432B-A66D-AF8339184950}" type="parTrans" cxnId="{1E44F9CE-4B6B-478C-854D-1F906E0C3913}">
      <dgm:prSet/>
      <dgm:spPr/>
      <dgm:t>
        <a:bodyPr/>
        <a:lstStyle/>
        <a:p>
          <a:endParaRPr lang="es-ES" sz="2400"/>
        </a:p>
      </dgm:t>
    </dgm:pt>
    <dgm:pt modelId="{8A100B78-17F2-48D4-88F3-24F8B4913A03}" type="sibTrans" cxnId="{1E44F9CE-4B6B-478C-854D-1F906E0C3913}">
      <dgm:prSet/>
      <dgm:spPr/>
      <dgm:t>
        <a:bodyPr/>
        <a:lstStyle/>
        <a:p>
          <a:endParaRPr lang="es-ES" sz="2400"/>
        </a:p>
      </dgm:t>
    </dgm:pt>
    <dgm:pt modelId="{56983C68-49DA-42FA-9417-119817C1A0C4}">
      <dgm:prSet custT="1"/>
      <dgm:spPr/>
      <dgm:t>
        <a:bodyPr/>
        <a:lstStyle/>
        <a:p>
          <a:pPr rtl="0"/>
          <a:r>
            <a:rPr lang="fr-FR" sz="2400" dirty="0" smtClean="0"/>
            <a:t>(Émergence)</a:t>
          </a:r>
          <a:endParaRPr lang="es-ES" sz="2400" dirty="0"/>
        </a:p>
      </dgm:t>
    </dgm:pt>
    <dgm:pt modelId="{B199DF45-0393-4FEE-A5E8-4C4B82B72600}" type="parTrans" cxnId="{340EB0A9-E939-4C43-8E08-269BBD5B5E6F}">
      <dgm:prSet/>
      <dgm:spPr/>
      <dgm:t>
        <a:bodyPr/>
        <a:lstStyle/>
        <a:p>
          <a:endParaRPr lang="es-ES" sz="2400"/>
        </a:p>
      </dgm:t>
    </dgm:pt>
    <dgm:pt modelId="{03995C9B-8EDC-4F3F-8C67-23244082846C}" type="sibTrans" cxnId="{340EB0A9-E939-4C43-8E08-269BBD5B5E6F}">
      <dgm:prSet/>
      <dgm:spPr/>
      <dgm:t>
        <a:bodyPr/>
        <a:lstStyle/>
        <a:p>
          <a:endParaRPr lang="es-ES" sz="2400"/>
        </a:p>
      </dgm:t>
    </dgm:pt>
    <dgm:pt modelId="{4D653805-1243-4D23-8989-697CE90AB636}" type="pres">
      <dgm:prSet presAssocID="{CC44B98A-194D-45C2-A860-118FA9BFFE69}" presName="linear" presStyleCnt="0">
        <dgm:presLayoutVars>
          <dgm:animLvl val="lvl"/>
          <dgm:resizeHandles val="exact"/>
        </dgm:presLayoutVars>
      </dgm:prSet>
      <dgm:spPr/>
      <dgm:t>
        <a:bodyPr/>
        <a:lstStyle/>
        <a:p>
          <a:endParaRPr lang="es-ES"/>
        </a:p>
      </dgm:t>
    </dgm:pt>
    <dgm:pt modelId="{8CE80087-08A0-4180-932C-1B17B152F8B1}" type="pres">
      <dgm:prSet presAssocID="{7DE1B1D6-A8FE-4BF7-82E1-471CA2492BCD}" presName="parentText" presStyleLbl="node1" presStyleIdx="0" presStyleCnt="5" custLinFactNeighborY="-34366">
        <dgm:presLayoutVars>
          <dgm:chMax val="0"/>
          <dgm:bulletEnabled val="1"/>
        </dgm:presLayoutVars>
      </dgm:prSet>
      <dgm:spPr/>
      <dgm:t>
        <a:bodyPr/>
        <a:lstStyle/>
        <a:p>
          <a:endParaRPr lang="es-ES"/>
        </a:p>
      </dgm:t>
    </dgm:pt>
    <dgm:pt modelId="{5B4FF84A-FE75-4186-BF7F-127DE80084D0}" type="pres">
      <dgm:prSet presAssocID="{7DE1B1D6-A8FE-4BF7-82E1-471CA2492BCD}" presName="childText" presStyleLbl="revTx" presStyleIdx="0" presStyleCnt="2">
        <dgm:presLayoutVars>
          <dgm:bulletEnabled val="1"/>
        </dgm:presLayoutVars>
      </dgm:prSet>
      <dgm:spPr/>
      <dgm:t>
        <a:bodyPr/>
        <a:lstStyle/>
        <a:p>
          <a:endParaRPr lang="es-ES"/>
        </a:p>
      </dgm:t>
    </dgm:pt>
    <dgm:pt modelId="{781BFD68-0E4D-4228-9E5A-3055B1E12E0C}" type="pres">
      <dgm:prSet presAssocID="{9EAB06F8-92C9-4B5E-B0F0-9CFB6E9ACC2C}" presName="parentText" presStyleLbl="node1" presStyleIdx="1" presStyleCnt="5" custScaleY="112331">
        <dgm:presLayoutVars>
          <dgm:chMax val="0"/>
          <dgm:bulletEnabled val="1"/>
        </dgm:presLayoutVars>
      </dgm:prSet>
      <dgm:spPr/>
      <dgm:t>
        <a:bodyPr/>
        <a:lstStyle/>
        <a:p>
          <a:endParaRPr lang="es-ES"/>
        </a:p>
      </dgm:t>
    </dgm:pt>
    <dgm:pt modelId="{FF3EFD0F-CF73-49D4-926F-DCE6725B92AF}" type="pres">
      <dgm:prSet presAssocID="{7BCE499E-CAF5-4A7E-A728-7D0E46B5A9F4}" presName="spacer" presStyleCnt="0"/>
      <dgm:spPr/>
    </dgm:pt>
    <dgm:pt modelId="{DE8A33C5-82BE-463F-A43B-ABB01B4BCC94}" type="pres">
      <dgm:prSet presAssocID="{6B094E96-A0A7-4D32-A94E-7B71755A9100}" presName="parentText" presStyleLbl="node1" presStyleIdx="2" presStyleCnt="5" custLinFactNeighborY="3663">
        <dgm:presLayoutVars>
          <dgm:chMax val="0"/>
          <dgm:bulletEnabled val="1"/>
        </dgm:presLayoutVars>
      </dgm:prSet>
      <dgm:spPr/>
      <dgm:t>
        <a:bodyPr/>
        <a:lstStyle/>
        <a:p>
          <a:endParaRPr lang="es-ES"/>
        </a:p>
      </dgm:t>
    </dgm:pt>
    <dgm:pt modelId="{713231B3-B290-437F-B612-A166962343C6}" type="pres">
      <dgm:prSet presAssocID="{6B094E96-A0A7-4D32-A94E-7B71755A9100}" presName="childText" presStyleLbl="revTx" presStyleIdx="1" presStyleCnt="2">
        <dgm:presLayoutVars>
          <dgm:bulletEnabled val="1"/>
        </dgm:presLayoutVars>
      </dgm:prSet>
      <dgm:spPr/>
      <dgm:t>
        <a:bodyPr/>
        <a:lstStyle/>
        <a:p>
          <a:endParaRPr lang="es-ES"/>
        </a:p>
      </dgm:t>
    </dgm:pt>
    <dgm:pt modelId="{249BB22B-0EE7-4A33-BC63-F0D8136FA743}" type="pres">
      <dgm:prSet presAssocID="{FF2E5145-67CA-46F1-9AEE-FA734A2D0AB9}" presName="parentText" presStyleLbl="node1" presStyleIdx="3" presStyleCnt="5" custLinFactY="5995" custLinFactNeighborY="100000">
        <dgm:presLayoutVars>
          <dgm:chMax val="0"/>
          <dgm:bulletEnabled val="1"/>
        </dgm:presLayoutVars>
      </dgm:prSet>
      <dgm:spPr/>
      <dgm:t>
        <a:bodyPr/>
        <a:lstStyle/>
        <a:p>
          <a:endParaRPr lang="es-ES"/>
        </a:p>
      </dgm:t>
    </dgm:pt>
    <dgm:pt modelId="{6FCFF95C-B3F7-45EF-872F-324A8A90CFB9}" type="pres">
      <dgm:prSet presAssocID="{6D644120-63BC-4FCD-9AFA-D624998A7B3C}" presName="spacer" presStyleCnt="0"/>
      <dgm:spPr/>
    </dgm:pt>
    <dgm:pt modelId="{35285DB9-42F2-43D8-BF87-C253C396BD79}" type="pres">
      <dgm:prSet presAssocID="{D940A39E-7D3E-41AF-970F-CACC98A21F46}" presName="parentText" presStyleLbl="node1" presStyleIdx="4" presStyleCnt="5" custLinFactY="12278" custLinFactNeighborY="100000">
        <dgm:presLayoutVars>
          <dgm:chMax val="0"/>
          <dgm:bulletEnabled val="1"/>
        </dgm:presLayoutVars>
      </dgm:prSet>
      <dgm:spPr/>
      <dgm:t>
        <a:bodyPr/>
        <a:lstStyle/>
        <a:p>
          <a:endParaRPr lang="es-ES"/>
        </a:p>
      </dgm:t>
    </dgm:pt>
  </dgm:ptLst>
  <dgm:cxnLst>
    <dgm:cxn modelId="{9B94D7DA-7C80-48D4-8D85-4249A480D6A9}" type="presOf" srcId="{D940A39E-7D3E-41AF-970F-CACC98A21F46}" destId="{35285DB9-42F2-43D8-BF87-C253C396BD79}" srcOrd="0" destOrd="0" presId="urn:microsoft.com/office/officeart/2005/8/layout/vList2"/>
    <dgm:cxn modelId="{29E3841F-63C3-4DA3-BECF-010025F8A399}" type="presOf" srcId="{CC44B98A-194D-45C2-A860-118FA9BFFE69}" destId="{4D653805-1243-4D23-8989-697CE90AB636}" srcOrd="0" destOrd="0" presId="urn:microsoft.com/office/officeart/2005/8/layout/vList2"/>
    <dgm:cxn modelId="{37DFC119-4874-400A-90FC-7B1BB4B4E3CE}" type="presOf" srcId="{7DE1B1D6-A8FE-4BF7-82E1-471CA2492BCD}" destId="{8CE80087-08A0-4180-932C-1B17B152F8B1}" srcOrd="0" destOrd="0" presId="urn:microsoft.com/office/officeart/2005/8/layout/vList2"/>
    <dgm:cxn modelId="{394AA874-15AD-4510-848A-948AE5B17631}" srcId="{CC44B98A-194D-45C2-A860-118FA9BFFE69}" destId="{7DE1B1D6-A8FE-4BF7-82E1-471CA2492BCD}" srcOrd="0" destOrd="0" parTransId="{5408C913-5966-4FAB-A23A-999167EFC7A5}" sibTransId="{41E0168E-237E-4F5E-A7E3-001743CE81B4}"/>
    <dgm:cxn modelId="{754D7333-EF0E-4AC8-BD71-350D16B0749C}" srcId="{6B094E96-A0A7-4D32-A94E-7B71755A9100}" destId="{0C0A17CE-CDD7-4123-A7A7-26CA0D51B6AE}" srcOrd="0" destOrd="0" parTransId="{F162A4DB-4A48-4777-B771-B94FD489FB5D}" sibTransId="{6600B892-9E74-457D-ADE4-C2EE96A98910}"/>
    <dgm:cxn modelId="{8CDC862D-A5C0-4154-B8E5-83141F3CD920}" type="presOf" srcId="{59ABBFCF-CC50-4492-AADF-AA8F0323DBED}" destId="{713231B3-B290-437F-B612-A166962343C6}" srcOrd="0" destOrd="1" presId="urn:microsoft.com/office/officeart/2005/8/layout/vList2"/>
    <dgm:cxn modelId="{340EB0A9-E939-4C43-8E08-269BBD5B5E6F}" srcId="{7DE1B1D6-A8FE-4BF7-82E1-471CA2492BCD}" destId="{56983C68-49DA-42FA-9417-119817C1A0C4}" srcOrd="0" destOrd="0" parTransId="{B199DF45-0393-4FEE-A5E8-4C4B82B72600}" sibTransId="{03995C9B-8EDC-4F3F-8C67-23244082846C}"/>
    <dgm:cxn modelId="{96C8E2B5-674F-4EE1-9B78-DE74C56E8151}" type="presOf" srcId="{56983C68-49DA-42FA-9417-119817C1A0C4}" destId="{5B4FF84A-FE75-4186-BF7F-127DE80084D0}" srcOrd="0" destOrd="0" presId="urn:microsoft.com/office/officeart/2005/8/layout/vList2"/>
    <dgm:cxn modelId="{5A9F9B72-510B-4FC8-8A35-9998F69C44E4}" srcId="{CC44B98A-194D-45C2-A860-118FA9BFFE69}" destId="{FF2E5145-67CA-46F1-9AEE-FA734A2D0AB9}" srcOrd="3" destOrd="0" parTransId="{E9719416-61DD-434D-823B-B4F6FDF98DB3}" sibTransId="{6D644120-63BC-4FCD-9AFA-D624998A7B3C}"/>
    <dgm:cxn modelId="{E904BD0E-B13F-4EBA-828E-DAD14E70BDD9}" type="presOf" srcId="{9EAB06F8-92C9-4B5E-B0F0-9CFB6E9ACC2C}" destId="{781BFD68-0E4D-4228-9E5A-3055B1E12E0C}" srcOrd="0" destOrd="0" presId="urn:microsoft.com/office/officeart/2005/8/layout/vList2"/>
    <dgm:cxn modelId="{C50FC830-C6AF-4CF8-B668-00E555CEBFC7}" srcId="{CC44B98A-194D-45C2-A860-118FA9BFFE69}" destId="{6B094E96-A0A7-4D32-A94E-7B71755A9100}" srcOrd="2" destOrd="0" parTransId="{C12404A4-C731-4FD8-ABFE-4E76D7AC1D88}" sibTransId="{D069431F-1027-42C0-AC71-4EBCE4090CD9}"/>
    <dgm:cxn modelId="{E5CFCABF-3150-41FD-A5E3-CE7B3771E732}" type="presOf" srcId="{0C0A17CE-CDD7-4123-A7A7-26CA0D51B6AE}" destId="{713231B3-B290-437F-B612-A166962343C6}" srcOrd="0" destOrd="0" presId="urn:microsoft.com/office/officeart/2005/8/layout/vList2"/>
    <dgm:cxn modelId="{6704CA29-8EED-4992-A0E6-4036AF84FFBB}" type="presOf" srcId="{FF2E5145-67CA-46F1-9AEE-FA734A2D0AB9}" destId="{249BB22B-0EE7-4A33-BC63-F0D8136FA743}" srcOrd="0" destOrd="0" presId="urn:microsoft.com/office/officeart/2005/8/layout/vList2"/>
    <dgm:cxn modelId="{EF28BAB8-ABE4-4932-A666-44A00BF700FF}" type="presOf" srcId="{6B094E96-A0A7-4D32-A94E-7B71755A9100}" destId="{DE8A33C5-82BE-463F-A43B-ABB01B4BCC94}" srcOrd="0" destOrd="0" presId="urn:microsoft.com/office/officeart/2005/8/layout/vList2"/>
    <dgm:cxn modelId="{04333ECF-7F04-4DFD-A5D8-3F61ADFFF9E2}" srcId="{CC44B98A-194D-45C2-A860-118FA9BFFE69}" destId="{9EAB06F8-92C9-4B5E-B0F0-9CFB6E9ACC2C}" srcOrd="1" destOrd="0" parTransId="{654492AD-992B-4458-AAC9-E161477FC6F2}" sibTransId="{7BCE499E-CAF5-4A7E-A728-7D0E46B5A9F4}"/>
    <dgm:cxn modelId="{3B5377CB-A6E8-4644-A55A-A7C71D45E1EC}" srcId="{6B094E96-A0A7-4D32-A94E-7B71755A9100}" destId="{59ABBFCF-CC50-4492-AADF-AA8F0323DBED}" srcOrd="1" destOrd="0" parTransId="{31F77B74-F569-444C-835A-4A8B00984399}" sibTransId="{45637ADF-5E2D-40AF-8A59-1EF650AFA84E}"/>
    <dgm:cxn modelId="{1E44F9CE-4B6B-478C-854D-1F906E0C3913}" srcId="{CC44B98A-194D-45C2-A860-118FA9BFFE69}" destId="{D940A39E-7D3E-41AF-970F-CACC98A21F46}" srcOrd="4" destOrd="0" parTransId="{23BA1CAC-1C37-432B-A66D-AF8339184950}" sibTransId="{8A100B78-17F2-48D4-88F3-24F8B4913A03}"/>
    <dgm:cxn modelId="{C442EA3E-58E0-4160-A276-FCB11DE09DA5}" type="presParOf" srcId="{4D653805-1243-4D23-8989-697CE90AB636}" destId="{8CE80087-08A0-4180-932C-1B17B152F8B1}" srcOrd="0" destOrd="0" presId="urn:microsoft.com/office/officeart/2005/8/layout/vList2"/>
    <dgm:cxn modelId="{46045377-B904-421E-9011-FC02C0595B50}" type="presParOf" srcId="{4D653805-1243-4D23-8989-697CE90AB636}" destId="{5B4FF84A-FE75-4186-BF7F-127DE80084D0}" srcOrd="1" destOrd="0" presId="urn:microsoft.com/office/officeart/2005/8/layout/vList2"/>
    <dgm:cxn modelId="{6873716B-5FB0-4E10-A12B-11B5526B26DD}" type="presParOf" srcId="{4D653805-1243-4D23-8989-697CE90AB636}" destId="{781BFD68-0E4D-4228-9E5A-3055B1E12E0C}" srcOrd="2" destOrd="0" presId="urn:microsoft.com/office/officeart/2005/8/layout/vList2"/>
    <dgm:cxn modelId="{DD2A1C30-1F1C-40CA-872F-B66D2AC14BF1}" type="presParOf" srcId="{4D653805-1243-4D23-8989-697CE90AB636}" destId="{FF3EFD0F-CF73-49D4-926F-DCE6725B92AF}" srcOrd="3" destOrd="0" presId="urn:microsoft.com/office/officeart/2005/8/layout/vList2"/>
    <dgm:cxn modelId="{7FD2F931-89EC-441E-91B1-E1EF17804571}" type="presParOf" srcId="{4D653805-1243-4D23-8989-697CE90AB636}" destId="{DE8A33C5-82BE-463F-A43B-ABB01B4BCC94}" srcOrd="4" destOrd="0" presId="urn:microsoft.com/office/officeart/2005/8/layout/vList2"/>
    <dgm:cxn modelId="{C150D41E-DDC6-41A4-87BA-4C1E26DA43C3}" type="presParOf" srcId="{4D653805-1243-4D23-8989-697CE90AB636}" destId="{713231B3-B290-437F-B612-A166962343C6}" srcOrd="5" destOrd="0" presId="urn:microsoft.com/office/officeart/2005/8/layout/vList2"/>
    <dgm:cxn modelId="{DA22D491-1CC6-4851-A124-3EB0D34E8CA4}" type="presParOf" srcId="{4D653805-1243-4D23-8989-697CE90AB636}" destId="{249BB22B-0EE7-4A33-BC63-F0D8136FA743}" srcOrd="6" destOrd="0" presId="urn:microsoft.com/office/officeart/2005/8/layout/vList2"/>
    <dgm:cxn modelId="{EE005F12-0F82-4FB8-9EAD-5045AD45C6DD}" type="presParOf" srcId="{4D653805-1243-4D23-8989-697CE90AB636}" destId="{6FCFF95C-B3F7-45EF-872F-324A8A90CFB9}" srcOrd="7" destOrd="0" presId="urn:microsoft.com/office/officeart/2005/8/layout/vList2"/>
    <dgm:cxn modelId="{A8817E43-925C-4BF0-90E3-2DA7CAB5CB68}" type="presParOf" srcId="{4D653805-1243-4D23-8989-697CE90AB636}" destId="{35285DB9-42F2-43D8-BF87-C253C396BD79}"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179F52-F0D3-4DC6-B613-D9BB37D2399A}" type="doc">
      <dgm:prSet loTypeId="urn:microsoft.com/office/officeart/2005/8/layout/vList4#1" loCatId="list" qsTypeId="urn:microsoft.com/office/officeart/2005/8/quickstyle/simple1" qsCatId="simple" csTypeId="urn:microsoft.com/office/officeart/2005/8/colors/accent1_1" csCatId="accent1" phldr="1"/>
      <dgm:spPr/>
      <dgm:t>
        <a:bodyPr/>
        <a:lstStyle/>
        <a:p>
          <a:endParaRPr lang="es-ES"/>
        </a:p>
      </dgm:t>
    </dgm:pt>
    <dgm:pt modelId="{543D31DB-D851-4A18-9E4A-03824FEFC897}">
      <dgm:prSet/>
      <dgm:spPr/>
      <dgm:t>
        <a:bodyPr/>
        <a:lstStyle/>
        <a:p>
          <a:pPr rtl="0"/>
          <a:r>
            <a:rPr lang="fr-FR" b="1" dirty="0" smtClean="0"/>
            <a:t>Signes généraux de </a:t>
          </a:r>
          <a:r>
            <a:rPr lang="fr-FR" b="1" dirty="0" smtClean="0">
              <a:solidFill>
                <a:srgbClr val="C00000"/>
              </a:solidFill>
            </a:rPr>
            <a:t>danger</a:t>
          </a:r>
          <a:endParaRPr lang="es-ES" dirty="0">
            <a:solidFill>
              <a:srgbClr val="C00000"/>
            </a:solidFill>
          </a:endParaRPr>
        </a:p>
      </dgm:t>
    </dgm:pt>
    <dgm:pt modelId="{07AAC742-7F68-40E5-923C-72C2E8B83D72}" type="parTrans" cxnId="{084A4E24-6C72-4828-8DA3-D3E7DA94F94F}">
      <dgm:prSet/>
      <dgm:spPr/>
      <dgm:t>
        <a:bodyPr/>
        <a:lstStyle/>
        <a:p>
          <a:endParaRPr lang="es-ES"/>
        </a:p>
      </dgm:t>
    </dgm:pt>
    <dgm:pt modelId="{964F0022-3F4C-46B7-8775-0B64D92AF976}" type="sibTrans" cxnId="{084A4E24-6C72-4828-8DA3-D3E7DA94F94F}">
      <dgm:prSet/>
      <dgm:spPr/>
      <dgm:t>
        <a:bodyPr/>
        <a:lstStyle/>
        <a:p>
          <a:endParaRPr lang="es-ES"/>
        </a:p>
      </dgm:t>
    </dgm:pt>
    <dgm:pt modelId="{2D047927-AB27-4A7E-9883-23745B3E3661}" type="pres">
      <dgm:prSet presAssocID="{F1179F52-F0D3-4DC6-B613-D9BB37D2399A}" presName="linear" presStyleCnt="0">
        <dgm:presLayoutVars>
          <dgm:dir/>
          <dgm:resizeHandles val="exact"/>
        </dgm:presLayoutVars>
      </dgm:prSet>
      <dgm:spPr/>
      <dgm:t>
        <a:bodyPr/>
        <a:lstStyle/>
        <a:p>
          <a:endParaRPr lang="es-ES"/>
        </a:p>
      </dgm:t>
    </dgm:pt>
    <dgm:pt modelId="{53FDAC28-6BCE-4A6F-9477-89D6E63D8220}" type="pres">
      <dgm:prSet presAssocID="{543D31DB-D851-4A18-9E4A-03824FEFC897}" presName="comp" presStyleCnt="0"/>
      <dgm:spPr/>
    </dgm:pt>
    <dgm:pt modelId="{CBF58B16-F50C-4944-B0DB-9B3F021E20C2}" type="pres">
      <dgm:prSet presAssocID="{543D31DB-D851-4A18-9E4A-03824FEFC897}" presName="box" presStyleLbl="node1" presStyleIdx="0" presStyleCnt="1"/>
      <dgm:spPr/>
      <dgm:t>
        <a:bodyPr/>
        <a:lstStyle/>
        <a:p>
          <a:endParaRPr lang="es-ES"/>
        </a:p>
      </dgm:t>
    </dgm:pt>
    <dgm:pt modelId="{EC16EF21-FF17-4831-8CAE-413695DBE1A1}" type="pres">
      <dgm:prSet presAssocID="{543D31DB-D851-4A18-9E4A-03824FEFC897}" presName="img" presStyleLbl="fgImgPlace1" presStyleIdx="0" presStyleCnt="1"/>
      <dgm:spPr>
        <a:blipFill rotWithShape="1">
          <a:blip xmlns:r="http://schemas.openxmlformats.org/officeDocument/2006/relationships" r:embed="rId1"/>
          <a:stretch>
            <a:fillRect/>
          </a:stretch>
        </a:blipFill>
      </dgm:spPr>
      <dgm:t>
        <a:bodyPr/>
        <a:lstStyle/>
        <a:p>
          <a:endParaRPr lang="es-ES"/>
        </a:p>
      </dgm:t>
    </dgm:pt>
    <dgm:pt modelId="{5615EC70-65AF-4296-81F2-AED6D0A1B720}" type="pres">
      <dgm:prSet presAssocID="{543D31DB-D851-4A18-9E4A-03824FEFC897}" presName="text" presStyleLbl="node1" presStyleIdx="0" presStyleCnt="1">
        <dgm:presLayoutVars>
          <dgm:bulletEnabled val="1"/>
        </dgm:presLayoutVars>
      </dgm:prSet>
      <dgm:spPr/>
      <dgm:t>
        <a:bodyPr/>
        <a:lstStyle/>
        <a:p>
          <a:endParaRPr lang="es-ES"/>
        </a:p>
      </dgm:t>
    </dgm:pt>
  </dgm:ptLst>
  <dgm:cxnLst>
    <dgm:cxn modelId="{084A4E24-6C72-4828-8DA3-D3E7DA94F94F}" srcId="{F1179F52-F0D3-4DC6-B613-D9BB37D2399A}" destId="{543D31DB-D851-4A18-9E4A-03824FEFC897}" srcOrd="0" destOrd="0" parTransId="{07AAC742-7F68-40E5-923C-72C2E8B83D72}" sibTransId="{964F0022-3F4C-46B7-8775-0B64D92AF976}"/>
    <dgm:cxn modelId="{892C4352-367E-4E03-830D-A3AC3FCEE27B}" type="presOf" srcId="{F1179F52-F0D3-4DC6-B613-D9BB37D2399A}" destId="{2D047927-AB27-4A7E-9883-23745B3E3661}" srcOrd="0" destOrd="0" presId="urn:microsoft.com/office/officeart/2005/8/layout/vList4#1"/>
    <dgm:cxn modelId="{56089629-1183-48AD-9239-F6DB89F46358}" type="presOf" srcId="{543D31DB-D851-4A18-9E4A-03824FEFC897}" destId="{CBF58B16-F50C-4944-B0DB-9B3F021E20C2}" srcOrd="0" destOrd="0" presId="urn:microsoft.com/office/officeart/2005/8/layout/vList4#1"/>
    <dgm:cxn modelId="{5AA36BDA-3932-43D0-88B7-78609FE60277}" type="presOf" srcId="{543D31DB-D851-4A18-9E4A-03824FEFC897}" destId="{5615EC70-65AF-4296-81F2-AED6D0A1B720}" srcOrd="1" destOrd="0" presId="urn:microsoft.com/office/officeart/2005/8/layout/vList4#1"/>
    <dgm:cxn modelId="{6520BB91-ABA7-4B1E-95F3-9A4E28AD43A9}" type="presParOf" srcId="{2D047927-AB27-4A7E-9883-23745B3E3661}" destId="{53FDAC28-6BCE-4A6F-9477-89D6E63D8220}" srcOrd="0" destOrd="0" presId="urn:microsoft.com/office/officeart/2005/8/layout/vList4#1"/>
    <dgm:cxn modelId="{F60A8927-967B-49A2-ABCA-916A00FCCBD8}" type="presParOf" srcId="{53FDAC28-6BCE-4A6F-9477-89D6E63D8220}" destId="{CBF58B16-F50C-4944-B0DB-9B3F021E20C2}" srcOrd="0" destOrd="0" presId="urn:microsoft.com/office/officeart/2005/8/layout/vList4#1"/>
    <dgm:cxn modelId="{522BB561-B421-476B-8FDC-8367E0D9746F}" type="presParOf" srcId="{53FDAC28-6BCE-4A6F-9477-89D6E63D8220}" destId="{EC16EF21-FF17-4831-8CAE-413695DBE1A1}" srcOrd="1" destOrd="0" presId="urn:microsoft.com/office/officeart/2005/8/layout/vList4#1"/>
    <dgm:cxn modelId="{F5801D15-9D42-4EB4-9496-10DC77CA0571}" type="presParOf" srcId="{53FDAC28-6BCE-4A6F-9477-89D6E63D8220}" destId="{5615EC70-65AF-4296-81F2-AED6D0A1B720}"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3F0559-9343-4F76-8BE6-9A5C6D26DC9C}" type="doc">
      <dgm:prSet loTypeId="urn:microsoft.com/office/officeart/2005/8/layout/lProcess2" loCatId="list" qsTypeId="urn:microsoft.com/office/officeart/2005/8/quickstyle/simple1" qsCatId="simple" csTypeId="urn:microsoft.com/office/officeart/2005/8/colors/colorful1#3" csCatId="colorful"/>
      <dgm:spPr/>
      <dgm:t>
        <a:bodyPr/>
        <a:lstStyle/>
        <a:p>
          <a:endParaRPr lang="es-ES"/>
        </a:p>
      </dgm:t>
    </dgm:pt>
    <dgm:pt modelId="{297D5E0C-BB4A-447A-80BC-CFB7BB2A6DB0}">
      <dgm:prSet/>
      <dgm:spPr/>
      <dgm:t>
        <a:bodyPr/>
        <a:lstStyle/>
        <a:p>
          <a:pPr rtl="0"/>
          <a:r>
            <a:rPr lang="fr-FR" b="0" i="0" baseline="0" dirty="0" smtClean="0"/>
            <a:t>Est l’enfant….</a:t>
          </a:r>
          <a:endParaRPr lang="es-ES" dirty="0"/>
        </a:p>
      </dgm:t>
    </dgm:pt>
    <dgm:pt modelId="{327A4637-1C5A-47BF-A16A-5337363F29B5}" type="parTrans" cxnId="{24192F4F-667F-4B53-91D2-C6D9360BCB61}">
      <dgm:prSet/>
      <dgm:spPr/>
      <dgm:t>
        <a:bodyPr/>
        <a:lstStyle/>
        <a:p>
          <a:endParaRPr lang="es-ES"/>
        </a:p>
      </dgm:t>
    </dgm:pt>
    <dgm:pt modelId="{6BAC65D6-DCCC-4E84-B51E-1930EF733287}" type="sibTrans" cxnId="{24192F4F-667F-4B53-91D2-C6D9360BCB61}">
      <dgm:prSet/>
      <dgm:spPr/>
      <dgm:t>
        <a:bodyPr/>
        <a:lstStyle/>
        <a:p>
          <a:endParaRPr lang="es-ES"/>
        </a:p>
      </dgm:t>
    </dgm:pt>
    <dgm:pt modelId="{6D68643F-D719-432B-978F-A1F2B55DCF1B}">
      <dgm:prSet/>
      <dgm:spPr/>
      <dgm:t>
        <a:bodyPr/>
        <a:lstStyle/>
        <a:p>
          <a:pPr rtl="0"/>
          <a:r>
            <a:rPr lang="fr-FR" b="0" i="0" baseline="0" smtClean="0"/>
            <a:t>Léthargique ou inconscient?</a:t>
          </a:r>
          <a:endParaRPr lang="es-ES"/>
        </a:p>
      </dgm:t>
    </dgm:pt>
    <dgm:pt modelId="{F39501F6-2C8C-478A-8F37-70AAAC741BA6}" type="parTrans" cxnId="{9895D717-C95A-49C6-9531-E41604A422E0}">
      <dgm:prSet/>
      <dgm:spPr/>
      <dgm:t>
        <a:bodyPr/>
        <a:lstStyle/>
        <a:p>
          <a:endParaRPr lang="es-ES"/>
        </a:p>
      </dgm:t>
    </dgm:pt>
    <dgm:pt modelId="{8A82FDD1-A2A1-4770-B3D4-A896A62CA4E4}" type="sibTrans" cxnId="{9895D717-C95A-49C6-9531-E41604A422E0}">
      <dgm:prSet/>
      <dgm:spPr/>
      <dgm:t>
        <a:bodyPr/>
        <a:lstStyle/>
        <a:p>
          <a:endParaRPr lang="es-ES"/>
        </a:p>
      </dgm:t>
    </dgm:pt>
    <dgm:pt modelId="{BC24FE5A-DC39-48E1-B81C-0EC4A53D81D7}">
      <dgm:prSet/>
      <dgm:spPr/>
      <dgm:t>
        <a:bodyPr/>
        <a:lstStyle/>
        <a:p>
          <a:pPr rtl="0"/>
          <a:r>
            <a:rPr lang="fr-FR" b="0" i="0" baseline="0" smtClean="0"/>
            <a:t>Capable de boire ou prendre le sein?</a:t>
          </a:r>
          <a:endParaRPr lang="es-ES"/>
        </a:p>
      </dgm:t>
    </dgm:pt>
    <dgm:pt modelId="{D19A7047-6CA5-44E8-9722-33213F4DC340}" type="parTrans" cxnId="{A612E15A-B2E8-46E1-98DB-FEE1965601CC}">
      <dgm:prSet/>
      <dgm:spPr/>
      <dgm:t>
        <a:bodyPr/>
        <a:lstStyle/>
        <a:p>
          <a:endParaRPr lang="es-ES"/>
        </a:p>
      </dgm:t>
    </dgm:pt>
    <dgm:pt modelId="{5702525C-DE7B-43D1-A949-97337E6C1331}" type="sibTrans" cxnId="{A612E15A-B2E8-46E1-98DB-FEE1965601CC}">
      <dgm:prSet/>
      <dgm:spPr/>
      <dgm:t>
        <a:bodyPr/>
        <a:lstStyle/>
        <a:p>
          <a:endParaRPr lang="es-ES"/>
        </a:p>
      </dgm:t>
    </dgm:pt>
    <dgm:pt modelId="{4BDDE98A-2EEE-4A44-B47F-3687EF5D2D19}">
      <dgm:prSet/>
      <dgm:spPr/>
      <dgm:t>
        <a:bodyPr/>
        <a:lstStyle/>
        <a:p>
          <a:pPr rtl="0"/>
          <a:r>
            <a:rPr lang="fr-FR" b="0" i="0" baseline="0" smtClean="0"/>
            <a:t>Vomit tout ce qu’il prend?</a:t>
          </a:r>
          <a:endParaRPr lang="es-ES"/>
        </a:p>
      </dgm:t>
    </dgm:pt>
    <dgm:pt modelId="{7544CC50-6C19-44C9-B48E-2B7E284D6ED1}" type="parTrans" cxnId="{70DC934C-C571-4D26-B319-561CEC647F21}">
      <dgm:prSet/>
      <dgm:spPr/>
      <dgm:t>
        <a:bodyPr/>
        <a:lstStyle/>
        <a:p>
          <a:endParaRPr lang="es-ES"/>
        </a:p>
      </dgm:t>
    </dgm:pt>
    <dgm:pt modelId="{DDC260E9-1C5A-4B90-86C8-CF16BA3E1318}" type="sibTrans" cxnId="{70DC934C-C571-4D26-B319-561CEC647F21}">
      <dgm:prSet/>
      <dgm:spPr/>
      <dgm:t>
        <a:bodyPr/>
        <a:lstStyle/>
        <a:p>
          <a:endParaRPr lang="es-ES"/>
        </a:p>
      </dgm:t>
    </dgm:pt>
    <dgm:pt modelId="{6B378AFE-1F1F-4802-81BC-B69E7659737E}">
      <dgm:prSet/>
      <dgm:spPr/>
      <dgm:t>
        <a:bodyPr/>
        <a:lstStyle/>
        <a:p>
          <a:pPr rtl="0"/>
          <a:r>
            <a:rPr lang="fr-FR" b="0" i="0" baseline="0" dirty="0" smtClean="0"/>
            <a:t>A eu des convulsions?</a:t>
          </a:r>
          <a:endParaRPr lang="es-ES" dirty="0"/>
        </a:p>
      </dgm:t>
    </dgm:pt>
    <dgm:pt modelId="{C222BBC2-17BE-4323-BC7C-CD579AB189F2}" type="parTrans" cxnId="{EF02C249-B4AB-41FD-B1BD-FD9C01AB799E}">
      <dgm:prSet/>
      <dgm:spPr/>
      <dgm:t>
        <a:bodyPr/>
        <a:lstStyle/>
        <a:p>
          <a:endParaRPr lang="es-ES"/>
        </a:p>
      </dgm:t>
    </dgm:pt>
    <dgm:pt modelId="{0F4DE784-A50F-4603-82E6-2115D62CDD78}" type="sibTrans" cxnId="{EF02C249-B4AB-41FD-B1BD-FD9C01AB799E}">
      <dgm:prSet/>
      <dgm:spPr/>
      <dgm:t>
        <a:bodyPr/>
        <a:lstStyle/>
        <a:p>
          <a:endParaRPr lang="es-ES"/>
        </a:p>
      </dgm:t>
    </dgm:pt>
    <dgm:pt modelId="{650BCF63-F63B-4055-AF21-6677C708313E}" type="pres">
      <dgm:prSet presAssocID="{323F0559-9343-4F76-8BE6-9A5C6D26DC9C}" presName="theList" presStyleCnt="0">
        <dgm:presLayoutVars>
          <dgm:dir/>
          <dgm:animLvl val="lvl"/>
          <dgm:resizeHandles val="exact"/>
        </dgm:presLayoutVars>
      </dgm:prSet>
      <dgm:spPr/>
      <dgm:t>
        <a:bodyPr/>
        <a:lstStyle/>
        <a:p>
          <a:endParaRPr lang="es-ES"/>
        </a:p>
      </dgm:t>
    </dgm:pt>
    <dgm:pt modelId="{CC724659-D918-4DFE-9AE3-C06E4B829640}" type="pres">
      <dgm:prSet presAssocID="{297D5E0C-BB4A-447A-80BC-CFB7BB2A6DB0}" presName="compNode" presStyleCnt="0"/>
      <dgm:spPr/>
    </dgm:pt>
    <dgm:pt modelId="{1B94865E-52DB-4F07-AAA5-636BED0D56E0}" type="pres">
      <dgm:prSet presAssocID="{297D5E0C-BB4A-447A-80BC-CFB7BB2A6DB0}" presName="aNode" presStyleLbl="bgShp" presStyleIdx="0" presStyleCnt="1"/>
      <dgm:spPr/>
      <dgm:t>
        <a:bodyPr/>
        <a:lstStyle/>
        <a:p>
          <a:endParaRPr lang="es-ES"/>
        </a:p>
      </dgm:t>
    </dgm:pt>
    <dgm:pt modelId="{B251ED67-A61F-4205-B26E-D2EA6FF33DC9}" type="pres">
      <dgm:prSet presAssocID="{297D5E0C-BB4A-447A-80BC-CFB7BB2A6DB0}" presName="textNode" presStyleLbl="bgShp" presStyleIdx="0" presStyleCnt="1"/>
      <dgm:spPr/>
      <dgm:t>
        <a:bodyPr/>
        <a:lstStyle/>
        <a:p>
          <a:endParaRPr lang="es-ES"/>
        </a:p>
      </dgm:t>
    </dgm:pt>
    <dgm:pt modelId="{0774E59A-76F2-40FC-B41A-8E8B04AB891E}" type="pres">
      <dgm:prSet presAssocID="{297D5E0C-BB4A-447A-80BC-CFB7BB2A6DB0}" presName="compChildNode" presStyleCnt="0"/>
      <dgm:spPr/>
    </dgm:pt>
    <dgm:pt modelId="{92B196DD-827F-4146-8BA7-828C2EB9D17E}" type="pres">
      <dgm:prSet presAssocID="{297D5E0C-BB4A-447A-80BC-CFB7BB2A6DB0}" presName="theInnerList" presStyleCnt="0"/>
      <dgm:spPr/>
    </dgm:pt>
    <dgm:pt modelId="{68403776-09F1-4626-BDA8-40CF7768EAB6}" type="pres">
      <dgm:prSet presAssocID="{6D68643F-D719-432B-978F-A1F2B55DCF1B}" presName="childNode" presStyleLbl="node1" presStyleIdx="0" presStyleCnt="4">
        <dgm:presLayoutVars>
          <dgm:bulletEnabled val="1"/>
        </dgm:presLayoutVars>
      </dgm:prSet>
      <dgm:spPr/>
      <dgm:t>
        <a:bodyPr/>
        <a:lstStyle/>
        <a:p>
          <a:endParaRPr lang="es-ES"/>
        </a:p>
      </dgm:t>
    </dgm:pt>
    <dgm:pt modelId="{C474E952-5E38-4B5E-B46B-3233C6DE7F20}" type="pres">
      <dgm:prSet presAssocID="{6D68643F-D719-432B-978F-A1F2B55DCF1B}" presName="aSpace2" presStyleCnt="0"/>
      <dgm:spPr/>
    </dgm:pt>
    <dgm:pt modelId="{159F0417-B09B-4CC3-824F-3282D6F8335F}" type="pres">
      <dgm:prSet presAssocID="{BC24FE5A-DC39-48E1-B81C-0EC4A53D81D7}" presName="childNode" presStyleLbl="node1" presStyleIdx="1" presStyleCnt="4">
        <dgm:presLayoutVars>
          <dgm:bulletEnabled val="1"/>
        </dgm:presLayoutVars>
      </dgm:prSet>
      <dgm:spPr/>
      <dgm:t>
        <a:bodyPr/>
        <a:lstStyle/>
        <a:p>
          <a:endParaRPr lang="es-ES"/>
        </a:p>
      </dgm:t>
    </dgm:pt>
    <dgm:pt modelId="{837C9ACB-B257-46F7-B2A6-7732A894A11B}" type="pres">
      <dgm:prSet presAssocID="{BC24FE5A-DC39-48E1-B81C-0EC4A53D81D7}" presName="aSpace2" presStyleCnt="0"/>
      <dgm:spPr/>
    </dgm:pt>
    <dgm:pt modelId="{D1E595BF-C2D3-4EAC-86EE-7C0CA1BC7294}" type="pres">
      <dgm:prSet presAssocID="{4BDDE98A-2EEE-4A44-B47F-3687EF5D2D19}" presName="childNode" presStyleLbl="node1" presStyleIdx="2" presStyleCnt="4">
        <dgm:presLayoutVars>
          <dgm:bulletEnabled val="1"/>
        </dgm:presLayoutVars>
      </dgm:prSet>
      <dgm:spPr/>
      <dgm:t>
        <a:bodyPr/>
        <a:lstStyle/>
        <a:p>
          <a:endParaRPr lang="es-ES"/>
        </a:p>
      </dgm:t>
    </dgm:pt>
    <dgm:pt modelId="{8596D831-7680-413A-A441-EF1CA8386B22}" type="pres">
      <dgm:prSet presAssocID="{4BDDE98A-2EEE-4A44-B47F-3687EF5D2D19}" presName="aSpace2" presStyleCnt="0"/>
      <dgm:spPr/>
    </dgm:pt>
    <dgm:pt modelId="{1828C802-6968-48B7-97B0-0F8DA7DFB11C}" type="pres">
      <dgm:prSet presAssocID="{6B378AFE-1F1F-4802-81BC-B69E7659737E}" presName="childNode" presStyleLbl="node1" presStyleIdx="3" presStyleCnt="4">
        <dgm:presLayoutVars>
          <dgm:bulletEnabled val="1"/>
        </dgm:presLayoutVars>
      </dgm:prSet>
      <dgm:spPr/>
      <dgm:t>
        <a:bodyPr/>
        <a:lstStyle/>
        <a:p>
          <a:endParaRPr lang="es-ES"/>
        </a:p>
      </dgm:t>
    </dgm:pt>
  </dgm:ptLst>
  <dgm:cxnLst>
    <dgm:cxn modelId="{9895D717-C95A-49C6-9531-E41604A422E0}" srcId="{297D5E0C-BB4A-447A-80BC-CFB7BB2A6DB0}" destId="{6D68643F-D719-432B-978F-A1F2B55DCF1B}" srcOrd="0" destOrd="0" parTransId="{F39501F6-2C8C-478A-8F37-70AAAC741BA6}" sibTransId="{8A82FDD1-A2A1-4770-B3D4-A896A62CA4E4}"/>
    <dgm:cxn modelId="{5E595ECB-123B-4BEE-B76D-A8FBA8FF1265}" type="presOf" srcId="{BC24FE5A-DC39-48E1-B81C-0EC4A53D81D7}" destId="{159F0417-B09B-4CC3-824F-3282D6F8335F}" srcOrd="0" destOrd="0" presId="urn:microsoft.com/office/officeart/2005/8/layout/lProcess2"/>
    <dgm:cxn modelId="{030C81C8-7EC7-4402-A064-A23E1648383B}" type="presOf" srcId="{6B378AFE-1F1F-4802-81BC-B69E7659737E}" destId="{1828C802-6968-48B7-97B0-0F8DA7DFB11C}" srcOrd="0" destOrd="0" presId="urn:microsoft.com/office/officeart/2005/8/layout/lProcess2"/>
    <dgm:cxn modelId="{24192F4F-667F-4B53-91D2-C6D9360BCB61}" srcId="{323F0559-9343-4F76-8BE6-9A5C6D26DC9C}" destId="{297D5E0C-BB4A-447A-80BC-CFB7BB2A6DB0}" srcOrd="0" destOrd="0" parTransId="{327A4637-1C5A-47BF-A16A-5337363F29B5}" sibTransId="{6BAC65D6-DCCC-4E84-B51E-1930EF733287}"/>
    <dgm:cxn modelId="{EF02C249-B4AB-41FD-B1BD-FD9C01AB799E}" srcId="{297D5E0C-BB4A-447A-80BC-CFB7BB2A6DB0}" destId="{6B378AFE-1F1F-4802-81BC-B69E7659737E}" srcOrd="3" destOrd="0" parTransId="{C222BBC2-17BE-4323-BC7C-CD579AB189F2}" sibTransId="{0F4DE784-A50F-4603-82E6-2115D62CDD78}"/>
    <dgm:cxn modelId="{A612E15A-B2E8-46E1-98DB-FEE1965601CC}" srcId="{297D5E0C-BB4A-447A-80BC-CFB7BB2A6DB0}" destId="{BC24FE5A-DC39-48E1-B81C-0EC4A53D81D7}" srcOrd="1" destOrd="0" parTransId="{D19A7047-6CA5-44E8-9722-33213F4DC340}" sibTransId="{5702525C-DE7B-43D1-A949-97337E6C1331}"/>
    <dgm:cxn modelId="{A553EA8D-06AC-40B7-99D4-FA24CCF7CC4E}" type="presOf" srcId="{6D68643F-D719-432B-978F-A1F2B55DCF1B}" destId="{68403776-09F1-4626-BDA8-40CF7768EAB6}" srcOrd="0" destOrd="0" presId="urn:microsoft.com/office/officeart/2005/8/layout/lProcess2"/>
    <dgm:cxn modelId="{4AF266C0-FE8D-46FB-B9FC-264DF04BC4C1}" type="presOf" srcId="{297D5E0C-BB4A-447A-80BC-CFB7BB2A6DB0}" destId="{B251ED67-A61F-4205-B26E-D2EA6FF33DC9}" srcOrd="1" destOrd="0" presId="urn:microsoft.com/office/officeart/2005/8/layout/lProcess2"/>
    <dgm:cxn modelId="{334752B4-C437-4356-A994-C355AAFD1A8D}" type="presOf" srcId="{323F0559-9343-4F76-8BE6-9A5C6D26DC9C}" destId="{650BCF63-F63B-4055-AF21-6677C708313E}" srcOrd="0" destOrd="0" presId="urn:microsoft.com/office/officeart/2005/8/layout/lProcess2"/>
    <dgm:cxn modelId="{70DC934C-C571-4D26-B319-561CEC647F21}" srcId="{297D5E0C-BB4A-447A-80BC-CFB7BB2A6DB0}" destId="{4BDDE98A-2EEE-4A44-B47F-3687EF5D2D19}" srcOrd="2" destOrd="0" parTransId="{7544CC50-6C19-44C9-B48E-2B7E284D6ED1}" sibTransId="{DDC260E9-1C5A-4B90-86C8-CF16BA3E1318}"/>
    <dgm:cxn modelId="{68D89985-BFEA-4CB3-B0C2-98BB79B7540C}" type="presOf" srcId="{4BDDE98A-2EEE-4A44-B47F-3687EF5D2D19}" destId="{D1E595BF-C2D3-4EAC-86EE-7C0CA1BC7294}" srcOrd="0" destOrd="0" presId="urn:microsoft.com/office/officeart/2005/8/layout/lProcess2"/>
    <dgm:cxn modelId="{A97EB47E-3DBE-4FB1-AF82-3C6B338FA70B}" type="presOf" srcId="{297D5E0C-BB4A-447A-80BC-CFB7BB2A6DB0}" destId="{1B94865E-52DB-4F07-AAA5-636BED0D56E0}" srcOrd="0" destOrd="0" presId="urn:microsoft.com/office/officeart/2005/8/layout/lProcess2"/>
    <dgm:cxn modelId="{7F6A8307-0A4E-4F09-950C-7B4153DBE937}" type="presParOf" srcId="{650BCF63-F63B-4055-AF21-6677C708313E}" destId="{CC724659-D918-4DFE-9AE3-C06E4B829640}" srcOrd="0" destOrd="0" presId="urn:microsoft.com/office/officeart/2005/8/layout/lProcess2"/>
    <dgm:cxn modelId="{FB740BC3-458E-444F-982C-41BE0ED46248}" type="presParOf" srcId="{CC724659-D918-4DFE-9AE3-C06E4B829640}" destId="{1B94865E-52DB-4F07-AAA5-636BED0D56E0}" srcOrd="0" destOrd="0" presId="urn:microsoft.com/office/officeart/2005/8/layout/lProcess2"/>
    <dgm:cxn modelId="{CD7E7B02-C1B6-4560-9A15-364D543766EF}" type="presParOf" srcId="{CC724659-D918-4DFE-9AE3-C06E4B829640}" destId="{B251ED67-A61F-4205-B26E-D2EA6FF33DC9}" srcOrd="1" destOrd="0" presId="urn:microsoft.com/office/officeart/2005/8/layout/lProcess2"/>
    <dgm:cxn modelId="{A56FCB48-EC88-419E-ACD3-00CCD518E9D2}" type="presParOf" srcId="{CC724659-D918-4DFE-9AE3-C06E4B829640}" destId="{0774E59A-76F2-40FC-B41A-8E8B04AB891E}" srcOrd="2" destOrd="0" presId="urn:microsoft.com/office/officeart/2005/8/layout/lProcess2"/>
    <dgm:cxn modelId="{2B58B8B1-3AF8-45E5-8D48-E642E0290CA3}" type="presParOf" srcId="{0774E59A-76F2-40FC-B41A-8E8B04AB891E}" destId="{92B196DD-827F-4146-8BA7-828C2EB9D17E}" srcOrd="0" destOrd="0" presId="urn:microsoft.com/office/officeart/2005/8/layout/lProcess2"/>
    <dgm:cxn modelId="{0D3A3DCF-D26B-4AEA-93BD-F432534E898A}" type="presParOf" srcId="{92B196DD-827F-4146-8BA7-828C2EB9D17E}" destId="{68403776-09F1-4626-BDA8-40CF7768EAB6}" srcOrd="0" destOrd="0" presId="urn:microsoft.com/office/officeart/2005/8/layout/lProcess2"/>
    <dgm:cxn modelId="{5D8F1954-2771-48C1-8E1C-452CD983035A}" type="presParOf" srcId="{92B196DD-827F-4146-8BA7-828C2EB9D17E}" destId="{C474E952-5E38-4B5E-B46B-3233C6DE7F20}" srcOrd="1" destOrd="0" presId="urn:microsoft.com/office/officeart/2005/8/layout/lProcess2"/>
    <dgm:cxn modelId="{9FA613D5-1E4B-453F-8724-12882C3E197A}" type="presParOf" srcId="{92B196DD-827F-4146-8BA7-828C2EB9D17E}" destId="{159F0417-B09B-4CC3-824F-3282D6F8335F}" srcOrd="2" destOrd="0" presId="urn:microsoft.com/office/officeart/2005/8/layout/lProcess2"/>
    <dgm:cxn modelId="{BBD8C753-A579-4134-8335-F95EC8DC552A}" type="presParOf" srcId="{92B196DD-827F-4146-8BA7-828C2EB9D17E}" destId="{837C9ACB-B257-46F7-B2A6-7732A894A11B}" srcOrd="3" destOrd="0" presId="urn:microsoft.com/office/officeart/2005/8/layout/lProcess2"/>
    <dgm:cxn modelId="{94B18100-9F0F-4DBC-913C-B608D2D570C0}" type="presParOf" srcId="{92B196DD-827F-4146-8BA7-828C2EB9D17E}" destId="{D1E595BF-C2D3-4EAC-86EE-7C0CA1BC7294}" srcOrd="4" destOrd="0" presId="urn:microsoft.com/office/officeart/2005/8/layout/lProcess2"/>
    <dgm:cxn modelId="{9AFAA36E-CEA6-484A-B2E7-A18F5A9E2C96}" type="presParOf" srcId="{92B196DD-827F-4146-8BA7-828C2EB9D17E}" destId="{8596D831-7680-413A-A441-EF1CA8386B22}" srcOrd="5" destOrd="0" presId="urn:microsoft.com/office/officeart/2005/8/layout/lProcess2"/>
    <dgm:cxn modelId="{8AE8B937-0D0F-4E7E-83BB-63CDBDD4926C}" type="presParOf" srcId="{92B196DD-827F-4146-8BA7-828C2EB9D17E}" destId="{1828C802-6968-48B7-97B0-0F8DA7DFB11C}" srcOrd="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0B6A2E-926A-4613-A609-87DE71EC41E4}"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S"/>
        </a:p>
      </dgm:t>
    </dgm:pt>
    <dgm:pt modelId="{F6D0C838-5B6F-4777-909B-BAE430262473}">
      <dgm:prSet custT="1"/>
      <dgm:spPr/>
      <dgm:t>
        <a:bodyPr/>
        <a:lstStyle/>
        <a:p>
          <a:pPr algn="ctr" rtl="0"/>
          <a:r>
            <a:rPr lang="fr-FR" sz="4000" b="1" dirty="0" smtClean="0"/>
            <a:t>Demander les </a:t>
          </a:r>
          <a:r>
            <a:rPr lang="fr-FR" sz="4000" b="1" dirty="0" smtClean="0">
              <a:solidFill>
                <a:srgbClr val="C00000"/>
              </a:solidFill>
            </a:rPr>
            <a:t>Principaux  symptômes</a:t>
          </a:r>
          <a:r>
            <a:rPr lang="fr-FR" sz="4000" b="1" dirty="0" smtClean="0"/>
            <a:t/>
          </a:r>
          <a:br>
            <a:rPr lang="fr-FR" sz="4000" b="1" dirty="0" smtClean="0"/>
          </a:br>
          <a:r>
            <a:rPr lang="fr-FR" sz="4000" b="1" dirty="0" smtClean="0"/>
            <a:t>pour maladies spécifiques </a:t>
          </a:r>
          <a:endParaRPr lang="es-ES" sz="4000" dirty="0"/>
        </a:p>
      </dgm:t>
    </dgm:pt>
    <dgm:pt modelId="{DD304335-4E05-4B72-BA3F-1937B0F93F4B}" type="sibTrans" cxnId="{B99E3F77-1645-41C7-A987-30B2A9E1C5A2}">
      <dgm:prSet/>
      <dgm:spPr/>
      <dgm:t>
        <a:bodyPr/>
        <a:lstStyle/>
        <a:p>
          <a:endParaRPr lang="es-ES"/>
        </a:p>
      </dgm:t>
    </dgm:pt>
    <dgm:pt modelId="{8B0A9AB2-F724-4478-9B7D-E9610248E4BC}" type="parTrans" cxnId="{B99E3F77-1645-41C7-A987-30B2A9E1C5A2}">
      <dgm:prSet/>
      <dgm:spPr/>
      <dgm:t>
        <a:bodyPr/>
        <a:lstStyle/>
        <a:p>
          <a:endParaRPr lang="es-ES"/>
        </a:p>
      </dgm:t>
    </dgm:pt>
    <dgm:pt modelId="{8ED622A6-AE8F-48DA-B206-44A44048FD99}" type="pres">
      <dgm:prSet presAssocID="{580B6A2E-926A-4613-A609-87DE71EC41E4}" presName="linear" presStyleCnt="0">
        <dgm:presLayoutVars>
          <dgm:animLvl val="lvl"/>
          <dgm:resizeHandles val="exact"/>
        </dgm:presLayoutVars>
      </dgm:prSet>
      <dgm:spPr/>
      <dgm:t>
        <a:bodyPr/>
        <a:lstStyle/>
        <a:p>
          <a:endParaRPr lang="es-ES"/>
        </a:p>
      </dgm:t>
    </dgm:pt>
    <dgm:pt modelId="{9B42A5D4-C889-4EA0-B50A-2D08B0E94013}" type="pres">
      <dgm:prSet presAssocID="{F6D0C838-5B6F-4777-909B-BAE430262473}" presName="parentText" presStyleLbl="node1" presStyleIdx="0" presStyleCnt="1">
        <dgm:presLayoutVars>
          <dgm:chMax val="0"/>
          <dgm:bulletEnabled val="1"/>
        </dgm:presLayoutVars>
      </dgm:prSet>
      <dgm:spPr/>
      <dgm:t>
        <a:bodyPr/>
        <a:lstStyle/>
        <a:p>
          <a:endParaRPr lang="es-ES"/>
        </a:p>
      </dgm:t>
    </dgm:pt>
  </dgm:ptLst>
  <dgm:cxnLst>
    <dgm:cxn modelId="{66940DA1-3294-4C70-AC5D-810D8A418C7C}" type="presOf" srcId="{580B6A2E-926A-4613-A609-87DE71EC41E4}" destId="{8ED622A6-AE8F-48DA-B206-44A44048FD99}" srcOrd="0" destOrd="0" presId="urn:microsoft.com/office/officeart/2005/8/layout/vList2"/>
    <dgm:cxn modelId="{3A8B6FAF-C5BF-4BEA-B196-B8A12BF80C10}" type="presOf" srcId="{F6D0C838-5B6F-4777-909B-BAE430262473}" destId="{9B42A5D4-C889-4EA0-B50A-2D08B0E94013}" srcOrd="0" destOrd="0" presId="urn:microsoft.com/office/officeart/2005/8/layout/vList2"/>
    <dgm:cxn modelId="{B99E3F77-1645-41C7-A987-30B2A9E1C5A2}" srcId="{580B6A2E-926A-4613-A609-87DE71EC41E4}" destId="{F6D0C838-5B6F-4777-909B-BAE430262473}" srcOrd="0" destOrd="0" parTransId="{8B0A9AB2-F724-4478-9B7D-E9610248E4BC}" sibTransId="{DD304335-4E05-4B72-BA3F-1937B0F93F4B}"/>
    <dgm:cxn modelId="{287800C7-8609-4A98-8C6F-693FFF4547F1}" type="presParOf" srcId="{8ED622A6-AE8F-48DA-B206-44A44048FD99}" destId="{9B42A5D4-C889-4EA0-B50A-2D08B0E9401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030B63-BD66-4B44-81FE-20549879DBB0}" type="doc">
      <dgm:prSet loTypeId="urn:microsoft.com/office/officeart/2005/8/layout/hierarchy4" loCatId="list" qsTypeId="urn:microsoft.com/office/officeart/2005/8/quickstyle/simple1" qsCatId="simple" csTypeId="urn:microsoft.com/office/officeart/2005/8/colors/colorful1#4" csCatId="colorful" phldr="1"/>
      <dgm:spPr/>
      <dgm:t>
        <a:bodyPr/>
        <a:lstStyle/>
        <a:p>
          <a:endParaRPr lang="es-ES"/>
        </a:p>
      </dgm:t>
    </dgm:pt>
    <dgm:pt modelId="{5D95B77D-C82F-41E8-9CF8-A0667B344EE8}">
      <dgm:prSet custT="1"/>
      <dgm:spPr/>
      <dgm:t>
        <a:bodyPr/>
        <a:lstStyle/>
        <a:p>
          <a:pPr rtl="0"/>
          <a:r>
            <a:rPr lang="fr-FR" sz="5400" b="1" dirty="0" smtClean="0"/>
            <a:t>A l’enfant?</a:t>
          </a:r>
          <a:endParaRPr lang="es-ES" sz="5400" b="1" dirty="0"/>
        </a:p>
      </dgm:t>
    </dgm:pt>
    <dgm:pt modelId="{046D507E-9DCE-4438-A382-AFF8F50F4981}" type="parTrans" cxnId="{94A3961D-CFE9-4F62-A1CD-ACB9C8F203BC}">
      <dgm:prSet/>
      <dgm:spPr/>
      <dgm:t>
        <a:bodyPr/>
        <a:lstStyle/>
        <a:p>
          <a:endParaRPr lang="es-ES" sz="1800" b="1"/>
        </a:p>
      </dgm:t>
    </dgm:pt>
    <dgm:pt modelId="{F4F442A1-3982-4AE4-B4A7-565310C60E1B}" type="sibTrans" cxnId="{94A3961D-CFE9-4F62-A1CD-ACB9C8F203BC}">
      <dgm:prSet/>
      <dgm:spPr/>
      <dgm:t>
        <a:bodyPr/>
        <a:lstStyle/>
        <a:p>
          <a:endParaRPr lang="es-ES" sz="1800" b="1"/>
        </a:p>
      </dgm:t>
    </dgm:pt>
    <dgm:pt modelId="{184F5B07-47B9-40ED-ADDF-6EA845749161}">
      <dgm:prSet custT="1"/>
      <dgm:spPr/>
      <dgm:t>
        <a:bodyPr/>
        <a:lstStyle/>
        <a:p>
          <a:pPr rtl="0"/>
          <a:r>
            <a:rPr lang="fr-FR" sz="2400" b="1" dirty="0" smtClean="0"/>
            <a:t>Toux ou difficulté respiratoire?</a:t>
          </a:r>
          <a:endParaRPr lang="es-ES" sz="2400" b="1" dirty="0"/>
        </a:p>
      </dgm:t>
    </dgm:pt>
    <dgm:pt modelId="{D456E2A2-5654-4B5F-BDA8-B0DB8183CF09}" type="parTrans" cxnId="{1B7042D6-A244-4DCE-B119-20BB6C934817}">
      <dgm:prSet/>
      <dgm:spPr/>
      <dgm:t>
        <a:bodyPr/>
        <a:lstStyle/>
        <a:p>
          <a:endParaRPr lang="es-ES" sz="1800" b="1"/>
        </a:p>
      </dgm:t>
    </dgm:pt>
    <dgm:pt modelId="{D3FD747A-4959-4501-9E6C-086DFB221F86}" type="sibTrans" cxnId="{1B7042D6-A244-4DCE-B119-20BB6C934817}">
      <dgm:prSet/>
      <dgm:spPr/>
      <dgm:t>
        <a:bodyPr/>
        <a:lstStyle/>
        <a:p>
          <a:endParaRPr lang="es-ES" sz="1800" b="1"/>
        </a:p>
      </dgm:t>
    </dgm:pt>
    <dgm:pt modelId="{CD7D907B-F589-4BAD-9D3F-47FEBE689AAB}">
      <dgm:prSet custT="1"/>
      <dgm:spPr/>
      <dgm:t>
        <a:bodyPr/>
        <a:lstStyle/>
        <a:p>
          <a:pPr rtl="0"/>
          <a:r>
            <a:rPr lang="fr-FR" sz="2400" b="1" dirty="0" smtClean="0"/>
            <a:t>Diarrhée?</a:t>
          </a:r>
          <a:endParaRPr lang="es-ES" sz="2400" b="1" dirty="0"/>
        </a:p>
      </dgm:t>
    </dgm:pt>
    <dgm:pt modelId="{0CAC45F6-A038-4B5F-BC88-F16C364284F0}" type="parTrans" cxnId="{DEFD3F6C-5952-4493-8F46-084E0E3D6DB4}">
      <dgm:prSet/>
      <dgm:spPr/>
      <dgm:t>
        <a:bodyPr/>
        <a:lstStyle/>
        <a:p>
          <a:endParaRPr lang="es-ES" sz="1800" b="1"/>
        </a:p>
      </dgm:t>
    </dgm:pt>
    <dgm:pt modelId="{0E522038-9210-43FC-B860-82273FF8451C}" type="sibTrans" cxnId="{DEFD3F6C-5952-4493-8F46-084E0E3D6DB4}">
      <dgm:prSet/>
      <dgm:spPr/>
      <dgm:t>
        <a:bodyPr/>
        <a:lstStyle/>
        <a:p>
          <a:endParaRPr lang="es-ES" sz="1800" b="1"/>
        </a:p>
      </dgm:t>
    </dgm:pt>
    <dgm:pt modelId="{BBBB5E16-8116-4116-BEEE-BDC796CF9340}">
      <dgm:prSet custT="1"/>
      <dgm:spPr/>
      <dgm:t>
        <a:bodyPr/>
        <a:lstStyle/>
        <a:p>
          <a:pPr rtl="0"/>
          <a:r>
            <a:rPr lang="fr-FR" sz="2400" b="1" dirty="0" smtClean="0"/>
            <a:t>Fièvre?</a:t>
          </a:r>
          <a:endParaRPr lang="es-ES" sz="2400" b="1" dirty="0"/>
        </a:p>
      </dgm:t>
    </dgm:pt>
    <dgm:pt modelId="{E0FBA823-FB83-41E2-8445-6327AB72025A}" type="parTrans" cxnId="{4B1B4ABF-CA2E-4498-B37F-4B6A29E7E646}">
      <dgm:prSet/>
      <dgm:spPr/>
      <dgm:t>
        <a:bodyPr/>
        <a:lstStyle/>
        <a:p>
          <a:endParaRPr lang="es-ES" sz="1800" b="1"/>
        </a:p>
      </dgm:t>
    </dgm:pt>
    <dgm:pt modelId="{C6A13C71-2136-4644-94BE-0BE71D6FDF3B}" type="sibTrans" cxnId="{4B1B4ABF-CA2E-4498-B37F-4B6A29E7E646}">
      <dgm:prSet/>
      <dgm:spPr/>
      <dgm:t>
        <a:bodyPr/>
        <a:lstStyle/>
        <a:p>
          <a:endParaRPr lang="es-ES" sz="1800" b="1"/>
        </a:p>
      </dgm:t>
    </dgm:pt>
    <dgm:pt modelId="{9A265005-3217-4DA5-8532-EFBC0870880F}">
      <dgm:prSet custT="1"/>
      <dgm:spPr/>
      <dgm:t>
        <a:bodyPr/>
        <a:lstStyle/>
        <a:p>
          <a:pPr rtl="0"/>
          <a:r>
            <a:rPr lang="fr-FR" sz="2400" b="1" dirty="0" smtClean="0"/>
            <a:t>Rougeole?</a:t>
          </a:r>
          <a:endParaRPr lang="es-ES" sz="2400" b="1" dirty="0"/>
        </a:p>
      </dgm:t>
    </dgm:pt>
    <dgm:pt modelId="{5DA9F781-0209-4863-B3CC-1F9840D77A5E}" type="parTrans" cxnId="{C251FC96-3D47-426B-9A07-E606499EBCD1}">
      <dgm:prSet/>
      <dgm:spPr/>
      <dgm:t>
        <a:bodyPr/>
        <a:lstStyle/>
        <a:p>
          <a:endParaRPr lang="es-ES" sz="1800" b="1"/>
        </a:p>
      </dgm:t>
    </dgm:pt>
    <dgm:pt modelId="{DD00221F-8B29-4632-A430-1A177080E803}" type="sibTrans" cxnId="{C251FC96-3D47-426B-9A07-E606499EBCD1}">
      <dgm:prSet/>
      <dgm:spPr/>
      <dgm:t>
        <a:bodyPr/>
        <a:lstStyle/>
        <a:p>
          <a:endParaRPr lang="es-ES" sz="1800" b="1"/>
        </a:p>
      </dgm:t>
    </dgm:pt>
    <dgm:pt modelId="{1AC1C67F-6433-4DD4-ABB4-62A921AEB938}">
      <dgm:prSet custT="1"/>
      <dgm:spPr/>
      <dgm:t>
        <a:bodyPr/>
        <a:lstStyle/>
        <a:p>
          <a:pPr rtl="0"/>
          <a:r>
            <a:rPr lang="fr-FR" sz="2400" b="1" dirty="0" smtClean="0"/>
            <a:t>Mal a l’oreille?</a:t>
          </a:r>
          <a:endParaRPr lang="es-ES" sz="2400" b="1" dirty="0"/>
        </a:p>
      </dgm:t>
    </dgm:pt>
    <dgm:pt modelId="{A2B6649C-BF25-49DD-81F6-E876DF46C029}" type="parTrans" cxnId="{50B8598A-0CFA-465D-AE7C-0C6277F08A71}">
      <dgm:prSet/>
      <dgm:spPr/>
      <dgm:t>
        <a:bodyPr/>
        <a:lstStyle/>
        <a:p>
          <a:endParaRPr lang="es-ES" sz="1800" b="1"/>
        </a:p>
      </dgm:t>
    </dgm:pt>
    <dgm:pt modelId="{EBFF6C7D-C466-4C65-BADD-189B76282087}" type="sibTrans" cxnId="{50B8598A-0CFA-465D-AE7C-0C6277F08A71}">
      <dgm:prSet/>
      <dgm:spPr/>
      <dgm:t>
        <a:bodyPr/>
        <a:lstStyle/>
        <a:p>
          <a:endParaRPr lang="es-ES" sz="1800" b="1"/>
        </a:p>
      </dgm:t>
    </dgm:pt>
    <dgm:pt modelId="{6943BD12-B1F6-40F9-98BD-EEA1186D5E41}" type="pres">
      <dgm:prSet presAssocID="{E3030B63-BD66-4B44-81FE-20549879DBB0}" presName="Name0" presStyleCnt="0">
        <dgm:presLayoutVars>
          <dgm:chPref val="1"/>
          <dgm:dir/>
          <dgm:animOne val="branch"/>
          <dgm:animLvl val="lvl"/>
          <dgm:resizeHandles/>
        </dgm:presLayoutVars>
      </dgm:prSet>
      <dgm:spPr/>
      <dgm:t>
        <a:bodyPr/>
        <a:lstStyle/>
        <a:p>
          <a:endParaRPr lang="es-ES"/>
        </a:p>
      </dgm:t>
    </dgm:pt>
    <dgm:pt modelId="{3C3F25DB-3470-4505-B5CA-BF5B475CE801}" type="pres">
      <dgm:prSet presAssocID="{5D95B77D-C82F-41E8-9CF8-A0667B344EE8}" presName="vertOne" presStyleCnt="0"/>
      <dgm:spPr/>
    </dgm:pt>
    <dgm:pt modelId="{1EA44A0D-B35D-4651-82F7-7E72B4D4E282}" type="pres">
      <dgm:prSet presAssocID="{5D95B77D-C82F-41E8-9CF8-A0667B344EE8}" presName="txOne" presStyleLbl="node0" presStyleIdx="0" presStyleCnt="1" custScaleY="33118">
        <dgm:presLayoutVars>
          <dgm:chPref val="3"/>
        </dgm:presLayoutVars>
      </dgm:prSet>
      <dgm:spPr/>
      <dgm:t>
        <a:bodyPr/>
        <a:lstStyle/>
        <a:p>
          <a:endParaRPr lang="es-ES"/>
        </a:p>
      </dgm:t>
    </dgm:pt>
    <dgm:pt modelId="{B97CD1E0-7514-44C1-899E-BE3825889EB8}" type="pres">
      <dgm:prSet presAssocID="{5D95B77D-C82F-41E8-9CF8-A0667B344EE8}" presName="parTransOne" presStyleCnt="0"/>
      <dgm:spPr/>
    </dgm:pt>
    <dgm:pt modelId="{0B8EE8AC-C8B0-4C6E-8A2E-E823A9F927F2}" type="pres">
      <dgm:prSet presAssocID="{5D95B77D-C82F-41E8-9CF8-A0667B344EE8}" presName="horzOne" presStyleCnt="0"/>
      <dgm:spPr/>
    </dgm:pt>
    <dgm:pt modelId="{150E1DE5-AED8-4447-ADB4-23BF351010CC}" type="pres">
      <dgm:prSet presAssocID="{184F5B07-47B9-40ED-ADDF-6EA845749161}" presName="vertTwo" presStyleCnt="0"/>
      <dgm:spPr/>
    </dgm:pt>
    <dgm:pt modelId="{9537FA78-6B9D-4A55-9404-BD7A4C3D9C9B}" type="pres">
      <dgm:prSet presAssocID="{184F5B07-47B9-40ED-ADDF-6EA845749161}" presName="txTwo" presStyleLbl="node2" presStyleIdx="0" presStyleCnt="5" custScaleX="119837">
        <dgm:presLayoutVars>
          <dgm:chPref val="3"/>
        </dgm:presLayoutVars>
      </dgm:prSet>
      <dgm:spPr/>
      <dgm:t>
        <a:bodyPr/>
        <a:lstStyle/>
        <a:p>
          <a:endParaRPr lang="es-ES"/>
        </a:p>
      </dgm:t>
    </dgm:pt>
    <dgm:pt modelId="{2DEE46D8-52FF-4970-8E5B-B392A932EAEA}" type="pres">
      <dgm:prSet presAssocID="{184F5B07-47B9-40ED-ADDF-6EA845749161}" presName="horzTwo" presStyleCnt="0"/>
      <dgm:spPr/>
    </dgm:pt>
    <dgm:pt modelId="{11BA4248-562E-4708-A804-D1C1685E953F}" type="pres">
      <dgm:prSet presAssocID="{D3FD747A-4959-4501-9E6C-086DFB221F86}" presName="sibSpaceTwo" presStyleCnt="0"/>
      <dgm:spPr/>
    </dgm:pt>
    <dgm:pt modelId="{EA673E86-E7AA-42BA-B484-E4CE627D8F9E}" type="pres">
      <dgm:prSet presAssocID="{CD7D907B-F589-4BAD-9D3F-47FEBE689AAB}" presName="vertTwo" presStyleCnt="0"/>
      <dgm:spPr/>
    </dgm:pt>
    <dgm:pt modelId="{0596E1A6-3679-4B61-9D68-DCAFE378867F}" type="pres">
      <dgm:prSet presAssocID="{CD7D907B-F589-4BAD-9D3F-47FEBE689AAB}" presName="txTwo" presStyleLbl="node2" presStyleIdx="1" presStyleCnt="5">
        <dgm:presLayoutVars>
          <dgm:chPref val="3"/>
        </dgm:presLayoutVars>
      </dgm:prSet>
      <dgm:spPr/>
      <dgm:t>
        <a:bodyPr/>
        <a:lstStyle/>
        <a:p>
          <a:endParaRPr lang="es-ES"/>
        </a:p>
      </dgm:t>
    </dgm:pt>
    <dgm:pt modelId="{BE8A24AC-63E4-4B7A-8020-A1DC32367743}" type="pres">
      <dgm:prSet presAssocID="{CD7D907B-F589-4BAD-9D3F-47FEBE689AAB}" presName="horzTwo" presStyleCnt="0"/>
      <dgm:spPr/>
    </dgm:pt>
    <dgm:pt modelId="{16754178-EB96-450A-8AA7-E7297EA8EEFC}" type="pres">
      <dgm:prSet presAssocID="{0E522038-9210-43FC-B860-82273FF8451C}" presName="sibSpaceTwo" presStyleCnt="0"/>
      <dgm:spPr/>
    </dgm:pt>
    <dgm:pt modelId="{10F92EED-6686-46B6-B3B3-D52495FDAEB1}" type="pres">
      <dgm:prSet presAssocID="{BBBB5E16-8116-4116-BEEE-BDC796CF9340}" presName="vertTwo" presStyleCnt="0"/>
      <dgm:spPr/>
    </dgm:pt>
    <dgm:pt modelId="{01982439-D17A-45FB-8FA1-472D5B329EC7}" type="pres">
      <dgm:prSet presAssocID="{BBBB5E16-8116-4116-BEEE-BDC796CF9340}" presName="txTwo" presStyleLbl="node2" presStyleIdx="2" presStyleCnt="5">
        <dgm:presLayoutVars>
          <dgm:chPref val="3"/>
        </dgm:presLayoutVars>
      </dgm:prSet>
      <dgm:spPr/>
      <dgm:t>
        <a:bodyPr/>
        <a:lstStyle/>
        <a:p>
          <a:endParaRPr lang="es-ES"/>
        </a:p>
      </dgm:t>
    </dgm:pt>
    <dgm:pt modelId="{CF11C4A3-DA28-48C5-941B-142E3D87FF9D}" type="pres">
      <dgm:prSet presAssocID="{BBBB5E16-8116-4116-BEEE-BDC796CF9340}" presName="horzTwo" presStyleCnt="0"/>
      <dgm:spPr/>
    </dgm:pt>
    <dgm:pt modelId="{70768C6E-374F-4A70-9BAA-4237CB224418}" type="pres">
      <dgm:prSet presAssocID="{C6A13C71-2136-4644-94BE-0BE71D6FDF3B}" presName="sibSpaceTwo" presStyleCnt="0"/>
      <dgm:spPr/>
    </dgm:pt>
    <dgm:pt modelId="{B6F6353D-860F-4F5D-A9B4-C79419B3265A}" type="pres">
      <dgm:prSet presAssocID="{9A265005-3217-4DA5-8532-EFBC0870880F}" presName="vertTwo" presStyleCnt="0"/>
      <dgm:spPr/>
    </dgm:pt>
    <dgm:pt modelId="{838C24B5-2A96-4048-AF2D-3D0B86E3D71E}" type="pres">
      <dgm:prSet presAssocID="{9A265005-3217-4DA5-8532-EFBC0870880F}" presName="txTwo" presStyleLbl="node2" presStyleIdx="3" presStyleCnt="5">
        <dgm:presLayoutVars>
          <dgm:chPref val="3"/>
        </dgm:presLayoutVars>
      </dgm:prSet>
      <dgm:spPr/>
      <dgm:t>
        <a:bodyPr/>
        <a:lstStyle/>
        <a:p>
          <a:endParaRPr lang="es-ES"/>
        </a:p>
      </dgm:t>
    </dgm:pt>
    <dgm:pt modelId="{96535470-E5B8-4515-9AFD-8E3556FA0D45}" type="pres">
      <dgm:prSet presAssocID="{9A265005-3217-4DA5-8532-EFBC0870880F}" presName="horzTwo" presStyleCnt="0"/>
      <dgm:spPr/>
    </dgm:pt>
    <dgm:pt modelId="{0F19F506-0F74-4A85-8AB1-19D11E3DF3D9}" type="pres">
      <dgm:prSet presAssocID="{DD00221F-8B29-4632-A430-1A177080E803}" presName="sibSpaceTwo" presStyleCnt="0"/>
      <dgm:spPr/>
    </dgm:pt>
    <dgm:pt modelId="{3C64148A-5F68-4D65-A2B0-7E3D79F891FC}" type="pres">
      <dgm:prSet presAssocID="{1AC1C67F-6433-4DD4-ABB4-62A921AEB938}" presName="vertTwo" presStyleCnt="0"/>
      <dgm:spPr/>
    </dgm:pt>
    <dgm:pt modelId="{96A376BA-0A67-4233-8396-18712073570B}" type="pres">
      <dgm:prSet presAssocID="{1AC1C67F-6433-4DD4-ABB4-62A921AEB938}" presName="txTwo" presStyleLbl="node2" presStyleIdx="4" presStyleCnt="5">
        <dgm:presLayoutVars>
          <dgm:chPref val="3"/>
        </dgm:presLayoutVars>
      </dgm:prSet>
      <dgm:spPr/>
      <dgm:t>
        <a:bodyPr/>
        <a:lstStyle/>
        <a:p>
          <a:endParaRPr lang="es-ES"/>
        </a:p>
      </dgm:t>
    </dgm:pt>
    <dgm:pt modelId="{C098A780-F14E-454C-AB31-704A26651459}" type="pres">
      <dgm:prSet presAssocID="{1AC1C67F-6433-4DD4-ABB4-62A921AEB938}" presName="horzTwo" presStyleCnt="0"/>
      <dgm:spPr/>
    </dgm:pt>
  </dgm:ptLst>
  <dgm:cxnLst>
    <dgm:cxn modelId="{94A3961D-CFE9-4F62-A1CD-ACB9C8F203BC}" srcId="{E3030B63-BD66-4B44-81FE-20549879DBB0}" destId="{5D95B77D-C82F-41E8-9CF8-A0667B344EE8}" srcOrd="0" destOrd="0" parTransId="{046D507E-9DCE-4438-A382-AFF8F50F4981}" sibTransId="{F4F442A1-3982-4AE4-B4A7-565310C60E1B}"/>
    <dgm:cxn modelId="{98845040-3AA2-43F7-9C63-8FF4F08D3A68}" type="presOf" srcId="{1AC1C67F-6433-4DD4-ABB4-62A921AEB938}" destId="{96A376BA-0A67-4233-8396-18712073570B}" srcOrd="0" destOrd="0" presId="urn:microsoft.com/office/officeart/2005/8/layout/hierarchy4"/>
    <dgm:cxn modelId="{83614328-A6B8-4BEF-84F4-74B09FFFA8AD}" type="presOf" srcId="{CD7D907B-F589-4BAD-9D3F-47FEBE689AAB}" destId="{0596E1A6-3679-4B61-9D68-DCAFE378867F}" srcOrd="0" destOrd="0" presId="urn:microsoft.com/office/officeart/2005/8/layout/hierarchy4"/>
    <dgm:cxn modelId="{231963C6-AE40-4AD7-9AFA-CFC515FCAD57}" type="presOf" srcId="{5D95B77D-C82F-41E8-9CF8-A0667B344EE8}" destId="{1EA44A0D-B35D-4651-82F7-7E72B4D4E282}" srcOrd="0" destOrd="0" presId="urn:microsoft.com/office/officeart/2005/8/layout/hierarchy4"/>
    <dgm:cxn modelId="{1EC36C1A-AC44-4391-9414-67A6CD682F4C}" type="presOf" srcId="{184F5B07-47B9-40ED-ADDF-6EA845749161}" destId="{9537FA78-6B9D-4A55-9404-BD7A4C3D9C9B}" srcOrd="0" destOrd="0" presId="urn:microsoft.com/office/officeart/2005/8/layout/hierarchy4"/>
    <dgm:cxn modelId="{C251FC96-3D47-426B-9A07-E606499EBCD1}" srcId="{5D95B77D-C82F-41E8-9CF8-A0667B344EE8}" destId="{9A265005-3217-4DA5-8532-EFBC0870880F}" srcOrd="3" destOrd="0" parTransId="{5DA9F781-0209-4863-B3CC-1F9840D77A5E}" sibTransId="{DD00221F-8B29-4632-A430-1A177080E803}"/>
    <dgm:cxn modelId="{3EC6EF89-3FA1-4F30-94FF-2368B2D8410D}" type="presOf" srcId="{E3030B63-BD66-4B44-81FE-20549879DBB0}" destId="{6943BD12-B1F6-40F9-98BD-EEA1186D5E41}" srcOrd="0" destOrd="0" presId="urn:microsoft.com/office/officeart/2005/8/layout/hierarchy4"/>
    <dgm:cxn modelId="{DEFD3F6C-5952-4493-8F46-084E0E3D6DB4}" srcId="{5D95B77D-C82F-41E8-9CF8-A0667B344EE8}" destId="{CD7D907B-F589-4BAD-9D3F-47FEBE689AAB}" srcOrd="1" destOrd="0" parTransId="{0CAC45F6-A038-4B5F-BC88-F16C364284F0}" sibTransId="{0E522038-9210-43FC-B860-82273FF8451C}"/>
    <dgm:cxn modelId="{1B7042D6-A244-4DCE-B119-20BB6C934817}" srcId="{5D95B77D-C82F-41E8-9CF8-A0667B344EE8}" destId="{184F5B07-47B9-40ED-ADDF-6EA845749161}" srcOrd="0" destOrd="0" parTransId="{D456E2A2-5654-4B5F-BDA8-B0DB8183CF09}" sibTransId="{D3FD747A-4959-4501-9E6C-086DFB221F86}"/>
    <dgm:cxn modelId="{BC99E169-96DB-4E82-95D5-6BF07080DC24}" type="presOf" srcId="{BBBB5E16-8116-4116-BEEE-BDC796CF9340}" destId="{01982439-D17A-45FB-8FA1-472D5B329EC7}" srcOrd="0" destOrd="0" presId="urn:microsoft.com/office/officeart/2005/8/layout/hierarchy4"/>
    <dgm:cxn modelId="{4B1B4ABF-CA2E-4498-B37F-4B6A29E7E646}" srcId="{5D95B77D-C82F-41E8-9CF8-A0667B344EE8}" destId="{BBBB5E16-8116-4116-BEEE-BDC796CF9340}" srcOrd="2" destOrd="0" parTransId="{E0FBA823-FB83-41E2-8445-6327AB72025A}" sibTransId="{C6A13C71-2136-4644-94BE-0BE71D6FDF3B}"/>
    <dgm:cxn modelId="{CFEA09B4-6509-4836-BE7A-69174755612D}" type="presOf" srcId="{9A265005-3217-4DA5-8532-EFBC0870880F}" destId="{838C24B5-2A96-4048-AF2D-3D0B86E3D71E}" srcOrd="0" destOrd="0" presId="urn:microsoft.com/office/officeart/2005/8/layout/hierarchy4"/>
    <dgm:cxn modelId="{50B8598A-0CFA-465D-AE7C-0C6277F08A71}" srcId="{5D95B77D-C82F-41E8-9CF8-A0667B344EE8}" destId="{1AC1C67F-6433-4DD4-ABB4-62A921AEB938}" srcOrd="4" destOrd="0" parTransId="{A2B6649C-BF25-49DD-81F6-E876DF46C029}" sibTransId="{EBFF6C7D-C466-4C65-BADD-189B76282087}"/>
    <dgm:cxn modelId="{0BEF646C-E348-4773-9A29-A823FCC8CD16}" type="presParOf" srcId="{6943BD12-B1F6-40F9-98BD-EEA1186D5E41}" destId="{3C3F25DB-3470-4505-B5CA-BF5B475CE801}" srcOrd="0" destOrd="0" presId="urn:microsoft.com/office/officeart/2005/8/layout/hierarchy4"/>
    <dgm:cxn modelId="{DD4BA1A0-268C-4241-A67C-86A7BD900E3A}" type="presParOf" srcId="{3C3F25DB-3470-4505-B5CA-BF5B475CE801}" destId="{1EA44A0D-B35D-4651-82F7-7E72B4D4E282}" srcOrd="0" destOrd="0" presId="urn:microsoft.com/office/officeart/2005/8/layout/hierarchy4"/>
    <dgm:cxn modelId="{695D8D95-F0E4-4A3E-B5C0-AC18924F03F6}" type="presParOf" srcId="{3C3F25DB-3470-4505-B5CA-BF5B475CE801}" destId="{B97CD1E0-7514-44C1-899E-BE3825889EB8}" srcOrd="1" destOrd="0" presId="urn:microsoft.com/office/officeart/2005/8/layout/hierarchy4"/>
    <dgm:cxn modelId="{64036D12-AB7F-4A0A-BD56-9580090F37FA}" type="presParOf" srcId="{3C3F25DB-3470-4505-B5CA-BF5B475CE801}" destId="{0B8EE8AC-C8B0-4C6E-8A2E-E823A9F927F2}" srcOrd="2" destOrd="0" presId="urn:microsoft.com/office/officeart/2005/8/layout/hierarchy4"/>
    <dgm:cxn modelId="{DC2CD1E5-B588-409D-933E-9EC4E9B05B03}" type="presParOf" srcId="{0B8EE8AC-C8B0-4C6E-8A2E-E823A9F927F2}" destId="{150E1DE5-AED8-4447-ADB4-23BF351010CC}" srcOrd="0" destOrd="0" presId="urn:microsoft.com/office/officeart/2005/8/layout/hierarchy4"/>
    <dgm:cxn modelId="{2B099D6D-92F9-453E-94A1-928FC0DF927C}" type="presParOf" srcId="{150E1DE5-AED8-4447-ADB4-23BF351010CC}" destId="{9537FA78-6B9D-4A55-9404-BD7A4C3D9C9B}" srcOrd="0" destOrd="0" presId="urn:microsoft.com/office/officeart/2005/8/layout/hierarchy4"/>
    <dgm:cxn modelId="{911A2749-81AF-41A5-8BEA-31E45E71B8B8}" type="presParOf" srcId="{150E1DE5-AED8-4447-ADB4-23BF351010CC}" destId="{2DEE46D8-52FF-4970-8E5B-B392A932EAEA}" srcOrd="1" destOrd="0" presId="urn:microsoft.com/office/officeart/2005/8/layout/hierarchy4"/>
    <dgm:cxn modelId="{DC88525B-55AF-47B7-8BAF-683B44326C20}" type="presParOf" srcId="{0B8EE8AC-C8B0-4C6E-8A2E-E823A9F927F2}" destId="{11BA4248-562E-4708-A804-D1C1685E953F}" srcOrd="1" destOrd="0" presId="urn:microsoft.com/office/officeart/2005/8/layout/hierarchy4"/>
    <dgm:cxn modelId="{26690708-E5E0-4CF6-B38E-8343141023B5}" type="presParOf" srcId="{0B8EE8AC-C8B0-4C6E-8A2E-E823A9F927F2}" destId="{EA673E86-E7AA-42BA-B484-E4CE627D8F9E}" srcOrd="2" destOrd="0" presId="urn:microsoft.com/office/officeart/2005/8/layout/hierarchy4"/>
    <dgm:cxn modelId="{9C4B0BA1-BBEE-48C2-B7CE-3EEF9A44CBAA}" type="presParOf" srcId="{EA673E86-E7AA-42BA-B484-E4CE627D8F9E}" destId="{0596E1A6-3679-4B61-9D68-DCAFE378867F}" srcOrd="0" destOrd="0" presId="urn:microsoft.com/office/officeart/2005/8/layout/hierarchy4"/>
    <dgm:cxn modelId="{5233564F-8CBB-4460-AD0B-468E588602A9}" type="presParOf" srcId="{EA673E86-E7AA-42BA-B484-E4CE627D8F9E}" destId="{BE8A24AC-63E4-4B7A-8020-A1DC32367743}" srcOrd="1" destOrd="0" presId="urn:microsoft.com/office/officeart/2005/8/layout/hierarchy4"/>
    <dgm:cxn modelId="{D5C4C4E3-6BC1-4B9C-B477-08B22D305FA6}" type="presParOf" srcId="{0B8EE8AC-C8B0-4C6E-8A2E-E823A9F927F2}" destId="{16754178-EB96-450A-8AA7-E7297EA8EEFC}" srcOrd="3" destOrd="0" presId="urn:microsoft.com/office/officeart/2005/8/layout/hierarchy4"/>
    <dgm:cxn modelId="{D0B40CA1-BA40-49E8-8AC4-26DA3117601C}" type="presParOf" srcId="{0B8EE8AC-C8B0-4C6E-8A2E-E823A9F927F2}" destId="{10F92EED-6686-46B6-B3B3-D52495FDAEB1}" srcOrd="4" destOrd="0" presId="urn:microsoft.com/office/officeart/2005/8/layout/hierarchy4"/>
    <dgm:cxn modelId="{159DD7E2-F2B2-43B4-94FF-A913BDBF19CD}" type="presParOf" srcId="{10F92EED-6686-46B6-B3B3-D52495FDAEB1}" destId="{01982439-D17A-45FB-8FA1-472D5B329EC7}" srcOrd="0" destOrd="0" presId="urn:microsoft.com/office/officeart/2005/8/layout/hierarchy4"/>
    <dgm:cxn modelId="{D9394B7D-8D18-4A66-9D49-F45877ABA479}" type="presParOf" srcId="{10F92EED-6686-46B6-B3B3-D52495FDAEB1}" destId="{CF11C4A3-DA28-48C5-941B-142E3D87FF9D}" srcOrd="1" destOrd="0" presId="urn:microsoft.com/office/officeart/2005/8/layout/hierarchy4"/>
    <dgm:cxn modelId="{DF2A09FC-9447-47E5-A3BB-E140267C3947}" type="presParOf" srcId="{0B8EE8AC-C8B0-4C6E-8A2E-E823A9F927F2}" destId="{70768C6E-374F-4A70-9BAA-4237CB224418}" srcOrd="5" destOrd="0" presId="urn:microsoft.com/office/officeart/2005/8/layout/hierarchy4"/>
    <dgm:cxn modelId="{359F694C-129D-4BB9-99B7-576D3A3F80D5}" type="presParOf" srcId="{0B8EE8AC-C8B0-4C6E-8A2E-E823A9F927F2}" destId="{B6F6353D-860F-4F5D-A9B4-C79419B3265A}" srcOrd="6" destOrd="0" presId="urn:microsoft.com/office/officeart/2005/8/layout/hierarchy4"/>
    <dgm:cxn modelId="{449C9EBE-32F6-4640-A3A0-16F6565B29DC}" type="presParOf" srcId="{B6F6353D-860F-4F5D-A9B4-C79419B3265A}" destId="{838C24B5-2A96-4048-AF2D-3D0B86E3D71E}" srcOrd="0" destOrd="0" presId="urn:microsoft.com/office/officeart/2005/8/layout/hierarchy4"/>
    <dgm:cxn modelId="{1F1B1BF8-DC19-4B36-97D1-FA2980136F54}" type="presParOf" srcId="{B6F6353D-860F-4F5D-A9B4-C79419B3265A}" destId="{96535470-E5B8-4515-9AFD-8E3556FA0D45}" srcOrd="1" destOrd="0" presId="urn:microsoft.com/office/officeart/2005/8/layout/hierarchy4"/>
    <dgm:cxn modelId="{D64EC598-8B0A-4A43-979A-792FEE4BCD1C}" type="presParOf" srcId="{0B8EE8AC-C8B0-4C6E-8A2E-E823A9F927F2}" destId="{0F19F506-0F74-4A85-8AB1-19D11E3DF3D9}" srcOrd="7" destOrd="0" presId="urn:microsoft.com/office/officeart/2005/8/layout/hierarchy4"/>
    <dgm:cxn modelId="{1AF67410-BE30-4CB6-813C-5307B3C2F9A6}" type="presParOf" srcId="{0B8EE8AC-C8B0-4C6E-8A2E-E823A9F927F2}" destId="{3C64148A-5F68-4D65-A2B0-7E3D79F891FC}" srcOrd="8" destOrd="0" presId="urn:microsoft.com/office/officeart/2005/8/layout/hierarchy4"/>
    <dgm:cxn modelId="{1A9BC242-6C31-4D12-AF1F-EF7D276A6433}" type="presParOf" srcId="{3C64148A-5F68-4D65-A2B0-7E3D79F891FC}" destId="{96A376BA-0A67-4233-8396-18712073570B}" srcOrd="0" destOrd="0" presId="urn:microsoft.com/office/officeart/2005/8/layout/hierarchy4"/>
    <dgm:cxn modelId="{E51088FB-454A-4662-938F-08313F04956A}" type="presParOf" srcId="{3C64148A-5F68-4D65-A2B0-7E3D79F891FC}" destId="{C098A780-F14E-454C-AB31-704A26651459}"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14CBD-8BFF-4E4C-8868-23E4EAC2E968}">
      <dsp:nvSpPr>
        <dsp:cNvPr id="0" name=""/>
        <dsp:cNvSpPr/>
      </dsp:nvSpPr>
      <dsp:spPr>
        <a:xfrm>
          <a:off x="556898" y="6033"/>
          <a:ext cx="7201647" cy="6172664"/>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9EC887DD-66C0-4EE2-82DE-AC5E254CEDAA}">
      <dsp:nvSpPr>
        <dsp:cNvPr id="0" name=""/>
        <dsp:cNvSpPr/>
      </dsp:nvSpPr>
      <dsp:spPr>
        <a:xfrm>
          <a:off x="513976" y="4323881"/>
          <a:ext cx="7201647" cy="148143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3520" tIns="223520" rIns="223520" bIns="223520" numCol="1" spcCol="1270" anchor="ctr" anchorCtr="0">
          <a:noAutofit/>
        </a:bodyPr>
        <a:lstStyle/>
        <a:p>
          <a:pPr lvl="0" algn="ctr" defTabSz="3911600" rtl="0">
            <a:lnSpc>
              <a:spcPct val="90000"/>
            </a:lnSpc>
            <a:spcBef>
              <a:spcPct val="0"/>
            </a:spcBef>
            <a:spcAft>
              <a:spcPct val="35000"/>
            </a:spcAft>
          </a:pPr>
          <a:r>
            <a:rPr lang="fr-FR" sz="8800" b="1" kern="1200" dirty="0" smtClean="0"/>
            <a:t>Diarrhée</a:t>
          </a:r>
          <a:r>
            <a:rPr lang="fr-FR" sz="4100" b="1" kern="1200" dirty="0" smtClean="0"/>
            <a:t/>
          </a:r>
          <a:br>
            <a:rPr lang="fr-FR" sz="4100" b="1" kern="1200" dirty="0" smtClean="0"/>
          </a:br>
          <a:endParaRPr lang="es-ES" sz="4100" kern="1200" dirty="0"/>
        </a:p>
      </dsp:txBody>
      <dsp:txXfrm>
        <a:off x="513976" y="4323881"/>
        <a:ext cx="7201647" cy="14814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20F41-01F8-42E8-AEB6-DF89D1C3993E}">
      <dsp:nvSpPr>
        <dsp:cNvPr id="0" name=""/>
        <dsp:cNvSpPr/>
      </dsp:nvSpPr>
      <dsp:spPr>
        <a:xfrm>
          <a:off x="423820" y="2355"/>
          <a:ext cx="8009342" cy="141628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rtl="0">
            <a:lnSpc>
              <a:spcPct val="90000"/>
            </a:lnSpc>
            <a:spcBef>
              <a:spcPct val="0"/>
            </a:spcBef>
            <a:spcAft>
              <a:spcPct val="35000"/>
            </a:spcAft>
          </a:pPr>
          <a:r>
            <a:rPr lang="fr-FR" sz="6500" b="1" kern="1200" dirty="0" smtClean="0"/>
            <a:t>Diarrh</a:t>
          </a:r>
          <a:r>
            <a:rPr lang="fr-FR" sz="6500" b="1" kern="1200" dirty="0" smtClean="0"/>
            <a:t>ée: demander</a:t>
          </a:r>
          <a:endParaRPr lang="es-ES" sz="6500" kern="1200" dirty="0"/>
        </a:p>
      </dsp:txBody>
      <dsp:txXfrm>
        <a:off x="465302" y="43837"/>
        <a:ext cx="7926378" cy="1333322"/>
      </dsp:txXfrm>
    </dsp:sp>
    <dsp:sp modelId="{DC11CF56-F5DC-4026-B3CB-F8382DA5B51A}">
      <dsp:nvSpPr>
        <dsp:cNvPr id="0" name=""/>
        <dsp:cNvSpPr/>
      </dsp:nvSpPr>
      <dsp:spPr>
        <a:xfrm>
          <a:off x="423820" y="1673572"/>
          <a:ext cx="1416286" cy="141628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7BEE15-2AAA-4E59-B069-CA09BC41C642}">
      <dsp:nvSpPr>
        <dsp:cNvPr id="0" name=""/>
        <dsp:cNvSpPr/>
      </dsp:nvSpPr>
      <dsp:spPr>
        <a:xfrm>
          <a:off x="1925083" y="1673572"/>
          <a:ext cx="6508079" cy="1416286"/>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rtl="0">
            <a:lnSpc>
              <a:spcPct val="90000"/>
            </a:lnSpc>
            <a:spcBef>
              <a:spcPct val="0"/>
            </a:spcBef>
            <a:spcAft>
              <a:spcPct val="35000"/>
            </a:spcAft>
          </a:pPr>
          <a:r>
            <a:rPr lang="fr-FR" sz="3700" kern="1200" dirty="0" smtClean="0"/>
            <a:t>Depuis combien de temps?</a:t>
          </a:r>
          <a:endParaRPr lang="es-ES" sz="3700" kern="1200" dirty="0"/>
        </a:p>
      </dsp:txBody>
      <dsp:txXfrm>
        <a:off x="1994233" y="1742722"/>
        <a:ext cx="6369779" cy="1277986"/>
      </dsp:txXfrm>
    </dsp:sp>
    <dsp:sp modelId="{6A30FBE3-7548-4DCD-BD84-576D4DA25B09}">
      <dsp:nvSpPr>
        <dsp:cNvPr id="0" name=""/>
        <dsp:cNvSpPr/>
      </dsp:nvSpPr>
      <dsp:spPr>
        <a:xfrm>
          <a:off x="423820" y="3259813"/>
          <a:ext cx="1416286" cy="141628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5B1AB-9A81-4914-9954-35FA17B24323}">
      <dsp:nvSpPr>
        <dsp:cNvPr id="0" name=""/>
        <dsp:cNvSpPr/>
      </dsp:nvSpPr>
      <dsp:spPr>
        <a:xfrm>
          <a:off x="1925083" y="3259813"/>
          <a:ext cx="6508079" cy="1416286"/>
        </a:xfrm>
        <a:prstGeom prst="roundRect">
          <a:avLst>
            <a:gd name="adj" fmla="val 16670"/>
          </a:avLst>
        </a:prstGeom>
        <a:solidFill>
          <a:schemeClr val="accent3">
            <a:hueOff val="1888085"/>
            <a:satOff val="1877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rtl="0">
            <a:lnSpc>
              <a:spcPct val="90000"/>
            </a:lnSpc>
            <a:spcBef>
              <a:spcPct val="0"/>
            </a:spcBef>
            <a:spcAft>
              <a:spcPct val="35000"/>
            </a:spcAft>
          </a:pPr>
          <a:r>
            <a:rPr lang="fr-FR" sz="3700" kern="1200" dirty="0" smtClean="0"/>
            <a:t>Combien de selles par jour?</a:t>
          </a:r>
          <a:endParaRPr lang="es-ES" sz="3700" kern="1200" dirty="0"/>
        </a:p>
      </dsp:txBody>
      <dsp:txXfrm>
        <a:off x="1994233" y="3328963"/>
        <a:ext cx="6369779" cy="1277986"/>
      </dsp:txXfrm>
    </dsp:sp>
    <dsp:sp modelId="{096916AF-E7DB-4542-A29F-1D72989F428B}">
      <dsp:nvSpPr>
        <dsp:cNvPr id="0" name=""/>
        <dsp:cNvSpPr/>
      </dsp:nvSpPr>
      <dsp:spPr>
        <a:xfrm>
          <a:off x="423820" y="4846053"/>
          <a:ext cx="1416286" cy="141628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B3F8A-1A02-4160-987B-B5DB9BDBA495}">
      <dsp:nvSpPr>
        <dsp:cNvPr id="0" name=""/>
        <dsp:cNvSpPr/>
      </dsp:nvSpPr>
      <dsp:spPr>
        <a:xfrm>
          <a:off x="1925083" y="4846053"/>
          <a:ext cx="6508079" cy="1416286"/>
        </a:xfrm>
        <a:prstGeom prst="roundRect">
          <a:avLst>
            <a:gd name="adj" fmla="val 16670"/>
          </a:avLst>
        </a:prstGeom>
        <a:solidFill>
          <a:schemeClr val="accent3">
            <a:hueOff val="3776170"/>
            <a:satOff val="37541"/>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rtl="0">
            <a:lnSpc>
              <a:spcPct val="90000"/>
            </a:lnSpc>
            <a:spcBef>
              <a:spcPct val="0"/>
            </a:spcBef>
            <a:spcAft>
              <a:spcPct val="35000"/>
            </a:spcAft>
          </a:pPr>
          <a:r>
            <a:rPr lang="fr-FR" sz="3700" kern="1200" dirty="0" smtClean="0"/>
            <a:t>Y a-t-il du sang dans les selles?</a:t>
          </a:r>
          <a:endParaRPr lang="es-ES" sz="3700" kern="1200" dirty="0"/>
        </a:p>
      </dsp:txBody>
      <dsp:txXfrm>
        <a:off x="1994233" y="4915203"/>
        <a:ext cx="6369779" cy="12779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E9174-5691-4DAC-9A06-64981B010885}">
      <dsp:nvSpPr>
        <dsp:cNvPr id="0" name=""/>
        <dsp:cNvSpPr/>
      </dsp:nvSpPr>
      <dsp:spPr>
        <a:xfrm>
          <a:off x="0" y="0"/>
          <a:ext cx="8229600" cy="60346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fr-FR" sz="6500" b="1" kern="1200" dirty="0" smtClean="0"/>
            <a:t>Classer la diarrhée</a:t>
          </a:r>
          <a:endParaRPr lang="es-ES" sz="6500" kern="1200" dirty="0"/>
        </a:p>
      </dsp:txBody>
      <dsp:txXfrm>
        <a:off x="0" y="0"/>
        <a:ext cx="8229600" cy="1810404"/>
      </dsp:txXfrm>
    </dsp:sp>
    <dsp:sp modelId="{BA428E4B-99FA-4173-8A34-088FCAADDF24}">
      <dsp:nvSpPr>
        <dsp:cNvPr id="0" name=""/>
        <dsp:cNvSpPr/>
      </dsp:nvSpPr>
      <dsp:spPr>
        <a:xfrm>
          <a:off x="822960" y="1810920"/>
          <a:ext cx="6583680" cy="118557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rtl="0">
            <a:lnSpc>
              <a:spcPct val="90000"/>
            </a:lnSpc>
            <a:spcBef>
              <a:spcPct val="0"/>
            </a:spcBef>
            <a:spcAft>
              <a:spcPct val="35000"/>
            </a:spcAft>
          </a:pPr>
          <a:r>
            <a:rPr lang="fr-FR" sz="3500" kern="1200" dirty="0" smtClean="0"/>
            <a:t>Diarrhée aigüe: plus de 3/jour et moins 14 jours</a:t>
          </a:r>
          <a:endParaRPr lang="es-ES" sz="3500" kern="1200" dirty="0"/>
        </a:p>
      </dsp:txBody>
      <dsp:txXfrm>
        <a:off x="857684" y="1845644"/>
        <a:ext cx="6514232" cy="1116125"/>
      </dsp:txXfrm>
    </dsp:sp>
    <dsp:sp modelId="{AF72C922-BD5B-4D15-B3FE-0732F45A2F73}">
      <dsp:nvSpPr>
        <dsp:cNvPr id="0" name=""/>
        <dsp:cNvSpPr/>
      </dsp:nvSpPr>
      <dsp:spPr>
        <a:xfrm>
          <a:off x="822960" y="3178889"/>
          <a:ext cx="6583680" cy="1185573"/>
        </a:xfrm>
        <a:prstGeom prst="roundRect">
          <a:avLst>
            <a:gd name="adj" fmla="val 10000"/>
          </a:avLst>
        </a:prstGeom>
        <a:solidFill>
          <a:schemeClr val="accent2">
            <a:hueOff val="861381"/>
            <a:satOff val="-29880"/>
            <a:lumOff val="49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fr-FR" sz="3500" kern="1200" dirty="0" smtClean="0"/>
            <a:t>Diarrhée persistent: plus de 3/jour et plus de   14 jours</a:t>
          </a:r>
        </a:p>
      </dsp:txBody>
      <dsp:txXfrm>
        <a:off x="857684" y="3213613"/>
        <a:ext cx="6514232" cy="1116125"/>
      </dsp:txXfrm>
    </dsp:sp>
    <dsp:sp modelId="{0628EA43-DD6F-4166-B52F-0683FF359985}">
      <dsp:nvSpPr>
        <dsp:cNvPr id="0" name=""/>
        <dsp:cNvSpPr/>
      </dsp:nvSpPr>
      <dsp:spPr>
        <a:xfrm>
          <a:off x="822960" y="4546858"/>
          <a:ext cx="6583680" cy="1185573"/>
        </a:xfrm>
        <a:prstGeom prst="roundRect">
          <a:avLst>
            <a:gd name="adj" fmla="val 10000"/>
          </a:avLst>
        </a:prstGeom>
        <a:solidFill>
          <a:schemeClr val="accent2">
            <a:hueOff val="1722762"/>
            <a:satOff val="-59760"/>
            <a:lumOff val="9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fr-FR" sz="3500" kern="1200" dirty="0" smtClean="0"/>
            <a:t>Dysenterie: sang dans les selles</a:t>
          </a:r>
        </a:p>
      </dsp:txBody>
      <dsp:txXfrm>
        <a:off x="857684" y="4581582"/>
        <a:ext cx="6514232" cy="11161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63CD-657A-4F05-860B-8D04553A9F8D}">
      <dsp:nvSpPr>
        <dsp:cNvPr id="0" name=""/>
        <dsp:cNvSpPr/>
      </dsp:nvSpPr>
      <dsp:spPr>
        <a:xfrm>
          <a:off x="3079" y="2252"/>
          <a:ext cx="8562793" cy="96392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fr-FR" sz="4000" b="1" kern="1200" dirty="0" smtClean="0">
              <a:solidFill>
                <a:srgbClr val="C00000"/>
              </a:solidFill>
            </a:rPr>
            <a:t>Diarrhée aigüe</a:t>
          </a:r>
          <a:endParaRPr lang="es-ES" sz="4000" kern="1200" dirty="0">
            <a:solidFill>
              <a:srgbClr val="C00000"/>
            </a:solidFill>
          </a:endParaRPr>
        </a:p>
      </dsp:txBody>
      <dsp:txXfrm>
        <a:off x="31311" y="30484"/>
        <a:ext cx="8506329" cy="907463"/>
      </dsp:txXfrm>
    </dsp:sp>
    <dsp:sp modelId="{EC1C82EE-6128-412A-94B8-F1E18E2EF9AC}">
      <dsp:nvSpPr>
        <dsp:cNvPr id="0" name=""/>
        <dsp:cNvSpPr/>
      </dsp:nvSpPr>
      <dsp:spPr>
        <a:xfrm>
          <a:off x="3079" y="1272654"/>
          <a:ext cx="2702901" cy="2253484"/>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fr-FR" sz="2900" kern="1200" dirty="0" smtClean="0"/>
            <a:t>Déshydratation sévère</a:t>
          </a:r>
          <a:endParaRPr lang="es-ES" sz="2900" kern="1200" dirty="0"/>
        </a:p>
      </dsp:txBody>
      <dsp:txXfrm>
        <a:off x="69081" y="1338656"/>
        <a:ext cx="2570897" cy="2121480"/>
      </dsp:txXfrm>
    </dsp:sp>
    <dsp:sp modelId="{A66FB126-DDB6-4BE1-B61A-26AA71C4AE20}">
      <dsp:nvSpPr>
        <dsp:cNvPr id="0" name=""/>
        <dsp:cNvSpPr/>
      </dsp:nvSpPr>
      <dsp:spPr>
        <a:xfrm>
          <a:off x="2933025" y="1272654"/>
          <a:ext cx="2702901" cy="2253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fr-FR" sz="2900" kern="1200" smtClean="0"/>
            <a:t>Déshydratation moderée</a:t>
          </a:r>
          <a:endParaRPr lang="es-ES" sz="2900" kern="1200"/>
        </a:p>
      </dsp:txBody>
      <dsp:txXfrm>
        <a:off x="2999027" y="1338656"/>
        <a:ext cx="2570897" cy="2121480"/>
      </dsp:txXfrm>
    </dsp:sp>
    <dsp:sp modelId="{2B73304A-BC1D-4248-B79A-B6C7F4E93DF2}">
      <dsp:nvSpPr>
        <dsp:cNvPr id="0" name=""/>
        <dsp:cNvSpPr/>
      </dsp:nvSpPr>
      <dsp:spPr>
        <a:xfrm>
          <a:off x="5862970" y="1272654"/>
          <a:ext cx="2702901" cy="225348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fr-FR" sz="2900" kern="1200" dirty="0" smtClean="0"/>
            <a:t>Pas de déshydratation</a:t>
          </a:r>
          <a:endParaRPr lang="es-ES" sz="2900" kern="1200" dirty="0"/>
        </a:p>
      </dsp:txBody>
      <dsp:txXfrm>
        <a:off x="5928972" y="1338656"/>
        <a:ext cx="2570897" cy="21214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C4297-CC90-4A63-B5A8-A8732C14D253}">
      <dsp:nvSpPr>
        <dsp:cNvPr id="0" name=""/>
        <dsp:cNvSpPr/>
      </dsp:nvSpPr>
      <dsp:spPr>
        <a:xfrm>
          <a:off x="0" y="0"/>
          <a:ext cx="8712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0F5C8-14D9-4540-82A3-FCF66D2A0EB2}">
      <dsp:nvSpPr>
        <dsp:cNvPr id="0" name=""/>
        <dsp:cNvSpPr/>
      </dsp:nvSpPr>
      <dsp:spPr>
        <a:xfrm>
          <a:off x="0" y="0"/>
          <a:ext cx="8712968" cy="64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fr-FR" sz="3000" b="1" kern="1200" dirty="0" smtClean="0">
              <a:solidFill>
                <a:srgbClr val="C00000"/>
              </a:solidFill>
            </a:rPr>
            <a:t>Explorer et palper</a:t>
          </a:r>
          <a:endParaRPr lang="es-ES" sz="3000" kern="1200" dirty="0">
            <a:solidFill>
              <a:srgbClr val="C00000"/>
            </a:solidFill>
          </a:endParaRPr>
        </a:p>
      </dsp:txBody>
      <dsp:txXfrm>
        <a:off x="0" y="0"/>
        <a:ext cx="8712968" cy="6480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85347-A04B-4BDA-875D-E0EA9ED44878}">
      <dsp:nvSpPr>
        <dsp:cNvPr id="0" name=""/>
        <dsp:cNvSpPr/>
      </dsp:nvSpPr>
      <dsp:spPr>
        <a:xfrm>
          <a:off x="0" y="19223"/>
          <a:ext cx="8640960" cy="84425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fr-FR" sz="2800" kern="1200" smtClean="0"/>
            <a:t>1. Observer l’état général:</a:t>
          </a:r>
          <a:endParaRPr lang="es-ES" sz="2800" kern="1200"/>
        </a:p>
      </dsp:txBody>
      <dsp:txXfrm>
        <a:off x="41213" y="60436"/>
        <a:ext cx="8558534" cy="761830"/>
      </dsp:txXfrm>
    </dsp:sp>
    <dsp:sp modelId="{63C8F143-EE0F-43EA-B3A8-6939EA3937D0}">
      <dsp:nvSpPr>
        <dsp:cNvPr id="0" name=""/>
        <dsp:cNvSpPr/>
      </dsp:nvSpPr>
      <dsp:spPr>
        <a:xfrm>
          <a:off x="0" y="863480"/>
          <a:ext cx="864096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fr-FR" sz="2000" kern="1200" smtClean="0"/>
            <a:t>Léthargique ou inconscient?</a:t>
          </a:r>
          <a:endParaRPr lang="es-ES" sz="2000" kern="1200"/>
        </a:p>
        <a:p>
          <a:pPr marL="228600" lvl="1" indent="-228600" algn="l" defTabSz="889000" rtl="0">
            <a:lnSpc>
              <a:spcPct val="90000"/>
            </a:lnSpc>
            <a:spcBef>
              <a:spcPct val="0"/>
            </a:spcBef>
            <a:spcAft>
              <a:spcPct val="20000"/>
            </a:spcAft>
            <a:buChar char="••"/>
          </a:pPr>
          <a:r>
            <a:rPr lang="fr-FR" sz="2000" kern="1200" smtClean="0"/>
            <a:t>Irritable et agité?</a:t>
          </a:r>
          <a:endParaRPr lang="es-ES" sz="2000" kern="1200"/>
        </a:p>
      </dsp:txBody>
      <dsp:txXfrm>
        <a:off x="0" y="863480"/>
        <a:ext cx="8640960" cy="1043280"/>
      </dsp:txXfrm>
    </dsp:sp>
    <dsp:sp modelId="{96AC1D66-67AB-451F-88EC-22EEEAB5E483}">
      <dsp:nvSpPr>
        <dsp:cNvPr id="0" name=""/>
        <dsp:cNvSpPr/>
      </dsp:nvSpPr>
      <dsp:spPr>
        <a:xfrm>
          <a:off x="0" y="1906760"/>
          <a:ext cx="8640960" cy="75654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fr-FR" sz="2800" kern="1200" dirty="0" smtClean="0"/>
            <a:t>2. Regarder  si les yeux de l’enfant sont enfoncés</a:t>
          </a:r>
          <a:endParaRPr lang="es-ES" sz="2800" kern="1200" dirty="0"/>
        </a:p>
      </dsp:txBody>
      <dsp:txXfrm>
        <a:off x="36932" y="1943692"/>
        <a:ext cx="8567096" cy="682683"/>
      </dsp:txXfrm>
    </dsp:sp>
    <dsp:sp modelId="{BE831E15-242A-4B53-B1EB-F43B313B212B}">
      <dsp:nvSpPr>
        <dsp:cNvPr id="0" name=""/>
        <dsp:cNvSpPr/>
      </dsp:nvSpPr>
      <dsp:spPr>
        <a:xfrm>
          <a:off x="0" y="2844747"/>
          <a:ext cx="8640960" cy="58676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fr-FR" sz="2800" kern="1200" smtClean="0"/>
            <a:t>3. Offrir à boire: 	</a:t>
          </a:r>
          <a:endParaRPr lang="es-ES" sz="2800" kern="1200"/>
        </a:p>
      </dsp:txBody>
      <dsp:txXfrm>
        <a:off x="28644" y="2873391"/>
        <a:ext cx="8583672" cy="529478"/>
      </dsp:txXfrm>
    </dsp:sp>
    <dsp:sp modelId="{DDF8BCD7-005D-4676-B369-29AA67EFE981}">
      <dsp:nvSpPr>
        <dsp:cNvPr id="0" name=""/>
        <dsp:cNvSpPr/>
      </dsp:nvSpPr>
      <dsp:spPr>
        <a:xfrm>
          <a:off x="0" y="3431514"/>
          <a:ext cx="8640960" cy="98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fr-FR" sz="2000" kern="1200" dirty="0" smtClean="0"/>
            <a:t>Est-il capable de boire?</a:t>
          </a:r>
          <a:endParaRPr lang="es-ES" sz="2000" kern="1200" dirty="0"/>
        </a:p>
        <a:p>
          <a:pPr marL="228600" lvl="1" indent="-228600" algn="l" defTabSz="889000" rtl="0">
            <a:lnSpc>
              <a:spcPct val="90000"/>
            </a:lnSpc>
            <a:spcBef>
              <a:spcPct val="0"/>
            </a:spcBef>
            <a:spcAft>
              <a:spcPct val="20000"/>
            </a:spcAft>
            <a:buChar char="••"/>
          </a:pPr>
          <a:r>
            <a:rPr lang="fr-FR" sz="2000" kern="1200" dirty="0" smtClean="0"/>
            <a:t>Boit-il avidement, est-il assoiffé?</a:t>
          </a:r>
          <a:endParaRPr lang="es-ES" sz="2000" kern="1200" dirty="0"/>
        </a:p>
      </dsp:txBody>
      <dsp:txXfrm>
        <a:off x="0" y="3431514"/>
        <a:ext cx="8640960" cy="986525"/>
      </dsp:txXfrm>
    </dsp:sp>
    <dsp:sp modelId="{97984E27-D829-4C14-83CE-45607662F814}">
      <dsp:nvSpPr>
        <dsp:cNvPr id="0" name=""/>
        <dsp:cNvSpPr/>
      </dsp:nvSpPr>
      <dsp:spPr>
        <a:xfrm>
          <a:off x="0" y="4437264"/>
          <a:ext cx="8640960" cy="1179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fr-FR" sz="2800" kern="1200" dirty="0" smtClean="0"/>
            <a:t>4. Pincer la peau de l’abdomen. Le pli cutané s’efface lentement ou très lentement (plus 2 secondes)?</a:t>
          </a:r>
          <a:endParaRPr lang="es-ES" sz="2800" kern="1200" dirty="0"/>
        </a:p>
      </dsp:txBody>
      <dsp:txXfrm>
        <a:off x="57572" y="4494836"/>
        <a:ext cx="8525816" cy="10642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79039-47A2-4BBB-834D-979F1D9FB7FF}">
      <dsp:nvSpPr>
        <dsp:cNvPr id="0" name=""/>
        <dsp:cNvSpPr/>
      </dsp:nvSpPr>
      <dsp:spPr>
        <a:xfrm>
          <a:off x="0" y="11509"/>
          <a:ext cx="8425185" cy="551655"/>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b="1" kern="1200" dirty="0" err="1" smtClean="0"/>
            <a:t>Réhydratation</a:t>
          </a:r>
          <a:r>
            <a:rPr lang="es-ES" sz="2300" b="1" kern="1200" dirty="0" smtClean="0"/>
            <a:t> EV</a:t>
          </a:r>
          <a:endParaRPr lang="es-ES" sz="2300" kern="1200" dirty="0"/>
        </a:p>
      </dsp:txBody>
      <dsp:txXfrm>
        <a:off x="26930" y="38439"/>
        <a:ext cx="8371325" cy="4977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FC8A3-8000-4CED-B54C-2FDE63562835}">
      <dsp:nvSpPr>
        <dsp:cNvPr id="0" name=""/>
        <dsp:cNvSpPr/>
      </dsp:nvSpPr>
      <dsp:spPr>
        <a:xfrm>
          <a:off x="0" y="0"/>
          <a:ext cx="8641654" cy="2520337"/>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19EAEB-CCDB-4071-9D1D-BC81F4D9CFD3}">
      <dsp:nvSpPr>
        <dsp:cNvPr id="0" name=""/>
        <dsp:cNvSpPr/>
      </dsp:nvSpPr>
      <dsp:spPr>
        <a:xfrm>
          <a:off x="259249" y="336044"/>
          <a:ext cx="2538485" cy="1848247"/>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AEA240-9F05-421C-A9F6-A45A2230BBA8}">
      <dsp:nvSpPr>
        <dsp:cNvPr id="0" name=""/>
        <dsp:cNvSpPr/>
      </dsp:nvSpPr>
      <dsp:spPr>
        <a:xfrm rot="10800000">
          <a:off x="259249" y="2520337"/>
          <a:ext cx="2538485" cy="3080411"/>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l" defTabSz="977900" rtl="0">
            <a:lnSpc>
              <a:spcPct val="90000"/>
            </a:lnSpc>
            <a:spcBef>
              <a:spcPct val="0"/>
            </a:spcBef>
            <a:spcAft>
              <a:spcPct val="35000"/>
            </a:spcAft>
          </a:pPr>
          <a:r>
            <a:rPr lang="fr-FR" sz="2200" b="1" kern="1200" dirty="0" smtClean="0"/>
            <a:t>1.-Perfusion</a:t>
          </a:r>
          <a:r>
            <a:rPr lang="es-ES" sz="2200" b="1" kern="1200" dirty="0" smtClean="0"/>
            <a:t> RINGER LACTATE</a:t>
          </a:r>
          <a:endParaRPr lang="es-ES" sz="2200" kern="1200" dirty="0"/>
        </a:p>
        <a:p>
          <a:pPr marL="171450" lvl="1" indent="-171450" algn="l" defTabSz="755650" rtl="0">
            <a:lnSpc>
              <a:spcPct val="90000"/>
            </a:lnSpc>
            <a:spcBef>
              <a:spcPct val="0"/>
            </a:spcBef>
            <a:spcAft>
              <a:spcPct val="15000"/>
            </a:spcAft>
            <a:buChar char="••"/>
          </a:pPr>
          <a:r>
            <a:rPr lang="fr-FR" sz="1700" b="1" kern="1200" dirty="0" smtClean="0"/>
            <a:t>ENF &lt;12 mois</a:t>
          </a:r>
          <a:r>
            <a:rPr lang="fr-FR" sz="1700" kern="1200" dirty="0" smtClean="0"/>
            <a:t>: 30 ml /kg pendant 1 heure, après 70 ml /kg pendant 5 h</a:t>
          </a:r>
          <a:endParaRPr lang="es-ES" sz="1700" kern="1200" dirty="0"/>
        </a:p>
        <a:p>
          <a:pPr marL="171450" lvl="1" indent="-171450" algn="l" defTabSz="755650" rtl="0">
            <a:lnSpc>
              <a:spcPct val="90000"/>
            </a:lnSpc>
            <a:spcBef>
              <a:spcPct val="0"/>
            </a:spcBef>
            <a:spcAft>
              <a:spcPct val="15000"/>
            </a:spcAft>
            <a:buChar char="••"/>
          </a:pPr>
          <a:r>
            <a:rPr lang="fr-FR" sz="1700" b="1" kern="1200" dirty="0" smtClean="0"/>
            <a:t>ENF &gt;12 mois</a:t>
          </a:r>
          <a:r>
            <a:rPr lang="fr-FR" sz="1700" kern="1200" dirty="0" smtClean="0"/>
            <a:t> 30 ml /kg pendant 30 min, puis 70 ml /kg pendant 2 h 30’</a:t>
          </a:r>
          <a:endParaRPr lang="es-ES" sz="1700" kern="1200" dirty="0"/>
        </a:p>
      </dsp:txBody>
      <dsp:txXfrm rot="10800000">
        <a:off x="337316" y="2520337"/>
        <a:ext cx="2382351" cy="3002344"/>
      </dsp:txXfrm>
    </dsp:sp>
    <dsp:sp modelId="{0F3D84D4-E56A-4312-A074-97F4164CD375}">
      <dsp:nvSpPr>
        <dsp:cNvPr id="0" name=""/>
        <dsp:cNvSpPr/>
      </dsp:nvSpPr>
      <dsp:spPr>
        <a:xfrm>
          <a:off x="3051584" y="336044"/>
          <a:ext cx="2538485" cy="184824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99C2E4-67ED-4342-A5D9-066D55BD54B8}">
      <dsp:nvSpPr>
        <dsp:cNvPr id="0" name=""/>
        <dsp:cNvSpPr/>
      </dsp:nvSpPr>
      <dsp:spPr>
        <a:xfrm rot="10800000">
          <a:off x="3051584" y="2520337"/>
          <a:ext cx="2538485" cy="3080411"/>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rtl="0">
            <a:lnSpc>
              <a:spcPct val="90000"/>
            </a:lnSpc>
            <a:spcBef>
              <a:spcPct val="0"/>
            </a:spcBef>
            <a:spcAft>
              <a:spcPct val="35000"/>
            </a:spcAft>
          </a:pPr>
          <a:r>
            <a:rPr lang="fr-FR" sz="2200" kern="1200" dirty="0" smtClean="0"/>
            <a:t>2.-Si perfusion pas possible: soluté SRO 20 ml /kg/h pendant 6 h à l’aide de sonde </a:t>
          </a:r>
          <a:r>
            <a:rPr lang="fr-FR" sz="2200" kern="1200" dirty="0" err="1" smtClean="0"/>
            <a:t>naso</a:t>
          </a:r>
          <a:r>
            <a:rPr lang="fr-FR" sz="2200" kern="1200" dirty="0" smtClean="0"/>
            <a:t>-gastrique</a:t>
          </a:r>
          <a:endParaRPr lang="es-ES" sz="2200" kern="1200" dirty="0"/>
        </a:p>
      </dsp:txBody>
      <dsp:txXfrm rot="10800000">
        <a:off x="3129651" y="2520337"/>
        <a:ext cx="2382351" cy="3002344"/>
      </dsp:txXfrm>
    </dsp:sp>
    <dsp:sp modelId="{7D394A3D-677F-4430-BB42-70CC2B54F58F}">
      <dsp:nvSpPr>
        <dsp:cNvPr id="0" name=""/>
        <dsp:cNvSpPr/>
      </dsp:nvSpPr>
      <dsp:spPr>
        <a:xfrm>
          <a:off x="5843918" y="336044"/>
          <a:ext cx="2538485" cy="1848247"/>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46570-5060-42A3-98D0-901C99DB6E86}">
      <dsp:nvSpPr>
        <dsp:cNvPr id="0" name=""/>
        <dsp:cNvSpPr/>
      </dsp:nvSpPr>
      <dsp:spPr>
        <a:xfrm rot="10800000">
          <a:off x="5843918" y="2520337"/>
          <a:ext cx="2538485" cy="3080411"/>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rtl="0">
            <a:lnSpc>
              <a:spcPct val="90000"/>
            </a:lnSpc>
            <a:spcBef>
              <a:spcPct val="0"/>
            </a:spcBef>
            <a:spcAft>
              <a:spcPct val="35000"/>
            </a:spcAft>
          </a:pPr>
          <a:r>
            <a:rPr lang="fr-FR" sz="2200" b="1" kern="1200" dirty="0" smtClean="0"/>
            <a:t>3.-Après 4 heures </a:t>
          </a:r>
          <a:r>
            <a:rPr lang="fr-FR" sz="2200" b="1" kern="1200" dirty="0" err="1" smtClean="0"/>
            <a:t>re-évaluer</a:t>
          </a:r>
          <a:r>
            <a:rPr lang="fr-FR" sz="2200" b="1" kern="1200" dirty="0" smtClean="0"/>
            <a:t> l’état du malade et choisir le plan de traitement approprié</a:t>
          </a:r>
          <a:endParaRPr lang="es-ES" sz="2200" kern="1200" dirty="0"/>
        </a:p>
      </dsp:txBody>
      <dsp:txXfrm rot="10800000">
        <a:off x="5921985" y="2520337"/>
        <a:ext cx="2382351" cy="30023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D1EEF-0211-4E23-AAA7-9678DB5CEF8E}">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fr-FR" sz="4700" b="1" kern="1200" dirty="0" smtClean="0"/>
            <a:t>Déshydratation </a:t>
          </a:r>
          <a:r>
            <a:rPr lang="fr-FR" sz="4700" b="1" kern="1200" dirty="0" err="1" smtClean="0"/>
            <a:t>moderée</a:t>
          </a:r>
          <a:endParaRPr lang="es-ES" sz="4700" kern="1200" dirty="0"/>
        </a:p>
      </dsp:txBody>
      <dsp:txXfrm>
        <a:off x="55030" y="62882"/>
        <a:ext cx="8119540" cy="10172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ED84D-7A16-4B0D-A036-688CB064BAB2}">
      <dsp:nvSpPr>
        <dsp:cNvPr id="0" name=""/>
        <dsp:cNvSpPr/>
      </dsp:nvSpPr>
      <dsp:spPr>
        <a:xfrm>
          <a:off x="0" y="0"/>
          <a:ext cx="8496944" cy="226255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fr-SN" sz="3600" b="1" kern="1200" dirty="0" smtClean="0"/>
            <a:t>Deux signes des suivantes:</a:t>
          </a:r>
          <a:endParaRPr lang="es-ES" sz="3600" b="1" kern="1200" dirty="0"/>
        </a:p>
        <a:p>
          <a:pPr marL="285750" lvl="1" indent="-285750" algn="l" defTabSz="1244600" rtl="0">
            <a:lnSpc>
              <a:spcPct val="90000"/>
            </a:lnSpc>
            <a:spcBef>
              <a:spcPct val="0"/>
            </a:spcBef>
            <a:spcAft>
              <a:spcPct val="15000"/>
            </a:spcAft>
            <a:buChar char="••"/>
          </a:pPr>
          <a:r>
            <a:rPr lang="fr-FR" sz="2800" kern="1200" dirty="0" smtClean="0"/>
            <a:t>Agitation, irritabilité</a:t>
          </a:r>
          <a:r>
            <a:rPr lang="es-ES" sz="2800" kern="1200" dirty="0" smtClean="0"/>
            <a:t> </a:t>
          </a:r>
          <a:endParaRPr lang="es-ES" sz="2800" kern="1200" dirty="0"/>
        </a:p>
        <a:p>
          <a:pPr marL="285750" lvl="1" indent="-285750" algn="l" defTabSz="1244600" rtl="0">
            <a:lnSpc>
              <a:spcPct val="90000"/>
            </a:lnSpc>
            <a:spcBef>
              <a:spcPct val="0"/>
            </a:spcBef>
            <a:spcAft>
              <a:spcPct val="15000"/>
            </a:spcAft>
            <a:buChar char="••"/>
          </a:pPr>
          <a:r>
            <a:rPr lang="fr-FR" sz="2800" kern="1200" dirty="0" smtClean="0"/>
            <a:t>Soif très vive</a:t>
          </a:r>
          <a:endParaRPr lang="es-ES" sz="2800" kern="1200" dirty="0"/>
        </a:p>
        <a:p>
          <a:pPr marL="285750" lvl="1" indent="-285750" algn="l" defTabSz="1244600" rtl="0">
            <a:lnSpc>
              <a:spcPct val="90000"/>
            </a:lnSpc>
            <a:spcBef>
              <a:spcPct val="0"/>
            </a:spcBef>
            <a:spcAft>
              <a:spcPct val="15000"/>
            </a:spcAft>
            <a:buChar char="••"/>
          </a:pPr>
          <a:r>
            <a:rPr lang="fr-FR" sz="2800" kern="1200" dirty="0" smtClean="0"/>
            <a:t>Pli cutané de &lt; 1 seconde</a:t>
          </a:r>
          <a:endParaRPr lang="es-ES" sz="2800" kern="1200" dirty="0"/>
        </a:p>
      </dsp:txBody>
      <dsp:txXfrm>
        <a:off x="1925644" y="0"/>
        <a:ext cx="6571299" cy="2262556"/>
      </dsp:txXfrm>
    </dsp:sp>
    <dsp:sp modelId="{ACFAE02A-979A-4F44-9B7D-67DAAAD3F5D9}">
      <dsp:nvSpPr>
        <dsp:cNvPr id="0" name=""/>
        <dsp:cNvSpPr/>
      </dsp:nvSpPr>
      <dsp:spPr>
        <a:xfrm>
          <a:off x="226255" y="226255"/>
          <a:ext cx="1699388" cy="1810044"/>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AE84E1-C441-46B5-8D2C-370B0A169FEF}">
      <dsp:nvSpPr>
        <dsp:cNvPr id="0" name=""/>
        <dsp:cNvSpPr/>
      </dsp:nvSpPr>
      <dsp:spPr>
        <a:xfrm>
          <a:off x="0" y="2488811"/>
          <a:ext cx="8496944" cy="226255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s-ES" sz="3600" b="1" kern="1200" dirty="0" smtClean="0">
              <a:solidFill>
                <a:srgbClr val="FF0000"/>
              </a:solidFill>
            </a:rPr>
            <a:t>Plan B: </a:t>
          </a:r>
          <a:r>
            <a:rPr lang="fr-SN" sz="2900" kern="1200" dirty="0" smtClean="0"/>
            <a:t>Rapide </a:t>
          </a:r>
          <a:r>
            <a:rPr lang="fr-SN" sz="2900" kern="1200" dirty="0" err="1" smtClean="0"/>
            <a:t>re-hydratation</a:t>
          </a:r>
          <a:r>
            <a:rPr lang="fr-SN" sz="2900" kern="1200" dirty="0" smtClean="0"/>
            <a:t> devant vous pendant 4 heures: SRO, suppléments zinc et nourriture </a:t>
          </a:r>
        </a:p>
        <a:p>
          <a:pPr lvl="0" algn="l" defTabSz="1600200" rtl="0">
            <a:lnSpc>
              <a:spcPct val="90000"/>
            </a:lnSpc>
            <a:spcBef>
              <a:spcPct val="0"/>
            </a:spcBef>
            <a:spcAft>
              <a:spcPct val="35000"/>
            </a:spcAft>
          </a:pPr>
          <a:r>
            <a:rPr lang="fr-SN" sz="2900" kern="1200" dirty="0" smtClean="0"/>
            <a:t>Suivi 5 jours Conseiller quand REVENIR immédiatement</a:t>
          </a:r>
          <a:endParaRPr lang="es-ES" sz="2900" kern="1200" dirty="0"/>
        </a:p>
      </dsp:txBody>
      <dsp:txXfrm>
        <a:off x="1925644" y="2488811"/>
        <a:ext cx="6571299" cy="2262556"/>
      </dsp:txXfrm>
    </dsp:sp>
    <dsp:sp modelId="{8E095C5A-8EAA-475A-A860-09EF87128906}">
      <dsp:nvSpPr>
        <dsp:cNvPr id="0" name=""/>
        <dsp:cNvSpPr/>
      </dsp:nvSpPr>
      <dsp:spPr>
        <a:xfrm>
          <a:off x="226255" y="2715067"/>
          <a:ext cx="1699388" cy="1810044"/>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910E7-620A-4D1E-AC37-17B4243B3426}">
      <dsp:nvSpPr>
        <dsp:cNvPr id="0" name=""/>
        <dsp:cNvSpPr/>
      </dsp:nvSpPr>
      <dsp:spPr>
        <a:xfrm>
          <a:off x="0" y="11509"/>
          <a:ext cx="8424863"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b="1" kern="1200" dirty="0" smtClean="0"/>
            <a:t>PLAN B: </a:t>
          </a:r>
          <a:r>
            <a:rPr lang="es-ES" sz="2300" b="1" kern="1200" dirty="0" err="1" smtClean="0"/>
            <a:t>Réhydratation</a:t>
          </a:r>
          <a:r>
            <a:rPr lang="es-ES" sz="2300" b="1" kern="1200" dirty="0" smtClean="0"/>
            <a:t> à la </a:t>
          </a:r>
          <a:r>
            <a:rPr lang="es-ES" sz="2300" b="1" kern="1200" dirty="0" err="1" smtClean="0"/>
            <a:t>consultation</a:t>
          </a:r>
          <a:endParaRPr lang="es-ES" sz="2300" kern="1200" dirty="0"/>
        </a:p>
      </dsp:txBody>
      <dsp:txXfrm>
        <a:off x="26930" y="38439"/>
        <a:ext cx="8371003"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D9261-BD93-4679-9DB3-B00BB4D89CB1}">
      <dsp:nvSpPr>
        <dsp:cNvPr id="0" name=""/>
        <dsp:cNvSpPr/>
      </dsp:nvSpPr>
      <dsp:spPr>
        <a:xfrm>
          <a:off x="0" y="0"/>
          <a:ext cx="867715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587F5-FC66-4060-A060-0CABD494532E}">
      <dsp:nvSpPr>
        <dsp:cNvPr id="0" name=""/>
        <dsp:cNvSpPr/>
      </dsp:nvSpPr>
      <dsp:spPr>
        <a:xfrm>
          <a:off x="0" y="0"/>
          <a:ext cx="8677151" cy="64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ctr" defTabSz="666750" rtl="0">
            <a:lnSpc>
              <a:spcPct val="90000"/>
            </a:lnSpc>
            <a:spcBef>
              <a:spcPct val="0"/>
            </a:spcBef>
            <a:spcAft>
              <a:spcPct val="35000"/>
            </a:spcAft>
          </a:pPr>
          <a:r>
            <a:rPr lang="fr-FR" sz="1500" b="1" kern="1200" dirty="0" smtClean="0">
              <a:solidFill>
                <a:schemeClr val="tx1"/>
              </a:solidFill>
            </a:rPr>
            <a:t>DIARRHÉE</a:t>
          </a:r>
        </a:p>
        <a:p>
          <a:pPr lvl="0" algn="ctr" defTabSz="666750" rtl="0">
            <a:lnSpc>
              <a:spcPct val="90000"/>
            </a:lnSpc>
            <a:spcBef>
              <a:spcPct val="0"/>
            </a:spcBef>
            <a:spcAft>
              <a:spcPct val="35000"/>
            </a:spcAft>
          </a:pPr>
          <a:r>
            <a:rPr lang="fr-FR" sz="1500" b="1" kern="1200" dirty="0" smtClean="0">
              <a:solidFill>
                <a:schemeClr val="tx1"/>
              </a:solidFill>
            </a:rPr>
            <a:t>INDEX PCIME</a:t>
          </a:r>
          <a:endParaRPr lang="es-ES" sz="1500" b="1" kern="1200" dirty="0">
            <a:solidFill>
              <a:schemeClr val="tx1"/>
            </a:solidFill>
          </a:endParaRPr>
        </a:p>
      </dsp:txBody>
      <dsp:txXfrm>
        <a:off x="0" y="0"/>
        <a:ext cx="8677151" cy="6477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31FEC-5795-496B-8598-E4DBA226667C}">
      <dsp:nvSpPr>
        <dsp:cNvPr id="0" name=""/>
        <dsp:cNvSpPr/>
      </dsp:nvSpPr>
      <dsp:spPr>
        <a:xfrm>
          <a:off x="0" y="265"/>
          <a:ext cx="8229600" cy="71954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fr-FR" sz="3000" b="1" kern="1200" dirty="0" smtClean="0"/>
            <a:t>Pas de déshydratation</a:t>
          </a:r>
          <a:endParaRPr lang="es-ES" sz="3000" kern="1200" dirty="0"/>
        </a:p>
      </dsp:txBody>
      <dsp:txXfrm>
        <a:off x="35125" y="35390"/>
        <a:ext cx="8159350" cy="64929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6D15B-9FF6-4DFB-BCBE-524769DB66A7}">
      <dsp:nvSpPr>
        <dsp:cNvPr id="0" name=""/>
        <dsp:cNvSpPr/>
      </dsp:nvSpPr>
      <dsp:spPr>
        <a:xfrm>
          <a:off x="0" y="34319"/>
          <a:ext cx="8001000" cy="67158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fr-FR" sz="2800" b="1" kern="1200" dirty="0" smtClean="0"/>
            <a:t>Pas de signes de </a:t>
          </a:r>
          <a:r>
            <a:rPr lang="fr-FR" sz="2800" b="1" kern="1200" dirty="0" err="1" smtClean="0"/>
            <a:t>deshydratation</a:t>
          </a:r>
          <a:endParaRPr lang="es-ES" sz="2800" kern="1200" dirty="0"/>
        </a:p>
      </dsp:txBody>
      <dsp:txXfrm>
        <a:off x="32784" y="67103"/>
        <a:ext cx="7935432" cy="606012"/>
      </dsp:txXfrm>
    </dsp:sp>
    <dsp:sp modelId="{B25AE5FD-24EA-447E-8838-20793A277832}">
      <dsp:nvSpPr>
        <dsp:cNvPr id="0" name=""/>
        <dsp:cNvSpPr/>
      </dsp:nvSpPr>
      <dsp:spPr>
        <a:xfrm>
          <a:off x="0" y="705900"/>
          <a:ext cx="8001000" cy="1420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fr-SN" sz="2200" b="1" kern="1200" dirty="0" smtClean="0">
              <a:solidFill>
                <a:srgbClr val="00B050"/>
              </a:solidFill>
              <a:latin typeface="Arial" charset="0"/>
            </a:rPr>
            <a:t>PLAN A: </a:t>
          </a:r>
          <a:r>
            <a:rPr lang="fr-SN" sz="2200" b="1" kern="1200" dirty="0" err="1" smtClean="0">
              <a:solidFill>
                <a:srgbClr val="003366"/>
              </a:solidFill>
              <a:latin typeface="Arial" charset="0"/>
            </a:rPr>
            <a:t>Re-hydratation</a:t>
          </a:r>
          <a:r>
            <a:rPr lang="fr-SN" sz="2200" b="1" kern="1200" dirty="0" smtClean="0">
              <a:solidFill>
                <a:srgbClr val="003366"/>
              </a:solidFill>
              <a:latin typeface="Arial" charset="0"/>
            </a:rPr>
            <a:t> à la  maison: SRO, zinc suppléments et repas</a:t>
          </a:r>
          <a:endParaRPr lang="es-ES" sz="2200" kern="1200" dirty="0"/>
        </a:p>
        <a:p>
          <a:pPr marL="228600" lvl="1" indent="-228600" algn="l" defTabSz="977900">
            <a:lnSpc>
              <a:spcPct val="90000"/>
            </a:lnSpc>
            <a:spcBef>
              <a:spcPct val="0"/>
            </a:spcBef>
            <a:spcAft>
              <a:spcPct val="20000"/>
            </a:spcAft>
            <a:buChar char="••"/>
          </a:pPr>
          <a:r>
            <a:rPr lang="fr-SN" sz="2200" kern="1200" dirty="0" smtClean="0">
              <a:solidFill>
                <a:srgbClr val="003366"/>
              </a:solidFill>
              <a:latin typeface="Arial" charset="0"/>
            </a:rPr>
            <a:t>Avec SUIVI en 5 jours</a:t>
          </a:r>
        </a:p>
        <a:p>
          <a:pPr marL="228600" lvl="1" indent="-228600" algn="l" defTabSz="977900">
            <a:lnSpc>
              <a:spcPct val="90000"/>
            </a:lnSpc>
            <a:spcBef>
              <a:spcPct val="0"/>
            </a:spcBef>
            <a:spcAft>
              <a:spcPct val="20000"/>
            </a:spcAft>
            <a:buChar char="••"/>
          </a:pPr>
          <a:r>
            <a:rPr lang="fr-SN" sz="2200" kern="1200" dirty="0" smtClean="0">
              <a:solidFill>
                <a:srgbClr val="003366"/>
              </a:solidFill>
              <a:latin typeface="Arial" charset="0"/>
            </a:rPr>
            <a:t>Conseiller quand REVENIR immédiatement</a:t>
          </a:r>
        </a:p>
      </dsp:txBody>
      <dsp:txXfrm>
        <a:off x="0" y="705900"/>
        <a:ext cx="8001000" cy="14200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451FE-E33E-4015-A9F2-324FED92272F}">
      <dsp:nvSpPr>
        <dsp:cNvPr id="0" name=""/>
        <dsp:cNvSpPr/>
      </dsp:nvSpPr>
      <dsp:spPr>
        <a:xfrm>
          <a:off x="0" y="440"/>
          <a:ext cx="8497193"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s-ES" sz="3300" b="1" kern="1200" dirty="0" smtClean="0"/>
            <a:t>PLAN A: </a:t>
          </a:r>
          <a:r>
            <a:rPr lang="es-ES" sz="3300" b="1" kern="1200" dirty="0" err="1" smtClean="0"/>
            <a:t>Rehydratation</a:t>
          </a:r>
          <a:r>
            <a:rPr lang="es-ES" sz="3300" b="1" kern="1200" dirty="0" smtClean="0"/>
            <a:t> à la </a:t>
          </a:r>
          <a:r>
            <a:rPr lang="es-ES" sz="3300" b="1" kern="1200" dirty="0" err="1" smtClean="0"/>
            <a:t>maison</a:t>
          </a:r>
          <a:endParaRPr lang="es-ES" sz="3300" kern="1200" dirty="0"/>
        </a:p>
      </dsp:txBody>
      <dsp:txXfrm>
        <a:off x="38638" y="39078"/>
        <a:ext cx="8419917" cy="71422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0825A-8F3E-488F-B97F-EC0655428B8E}">
      <dsp:nvSpPr>
        <dsp:cNvPr id="0" name=""/>
        <dsp:cNvSpPr/>
      </dsp:nvSpPr>
      <dsp:spPr>
        <a:xfrm>
          <a:off x="0" y="156342"/>
          <a:ext cx="8497193"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ALIMENTATION À LA  DIAHRRÉE </a:t>
          </a:r>
          <a:r>
            <a:rPr lang="en-US" sz="2000" b="1" kern="1200" dirty="0" err="1" smtClean="0"/>
            <a:t>Apprendre</a:t>
          </a:r>
          <a:r>
            <a:rPr lang="en-US" sz="2000" b="1" kern="1200" dirty="0" smtClean="0"/>
            <a:t> SRO et  ALLAITEMENT MATERNEL</a:t>
          </a:r>
          <a:endParaRPr lang="es-ES" sz="2000" kern="1200" dirty="0"/>
        </a:p>
      </dsp:txBody>
      <dsp:txXfrm>
        <a:off x="23417" y="179759"/>
        <a:ext cx="8450359" cy="43286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6BE58-ED07-416E-AE73-02AF187355A8}">
      <dsp:nvSpPr>
        <dsp:cNvPr id="0" name=""/>
        <dsp:cNvSpPr/>
      </dsp:nvSpPr>
      <dsp:spPr>
        <a:xfrm>
          <a:off x="0" y="241555"/>
          <a:ext cx="8712968" cy="635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6223" tIns="333248" rIns="676223" bIns="156464" numCol="1" spcCol="1270" anchor="t" anchorCtr="0">
          <a:noAutofit/>
        </a:bodyPr>
        <a:lstStyle/>
        <a:p>
          <a:pPr marL="228600" lvl="1" indent="-228600" algn="l" defTabSz="977900" rtl="0">
            <a:lnSpc>
              <a:spcPct val="90000"/>
            </a:lnSpc>
            <a:spcBef>
              <a:spcPct val="0"/>
            </a:spcBef>
            <a:spcAft>
              <a:spcPct val="15000"/>
            </a:spcAft>
            <a:buChar char="••"/>
          </a:pPr>
          <a:r>
            <a:rPr lang="fr-FR" sz="2200" kern="1200" dirty="0" smtClean="0"/>
            <a:t>Continuer À MANGER</a:t>
          </a:r>
          <a:endParaRPr lang="es-ES" sz="2200" kern="1200" dirty="0"/>
        </a:p>
        <a:p>
          <a:pPr marL="228600" lvl="1" indent="-228600" algn="l" defTabSz="977900" rtl="0">
            <a:lnSpc>
              <a:spcPct val="90000"/>
            </a:lnSpc>
            <a:spcBef>
              <a:spcPct val="0"/>
            </a:spcBef>
            <a:spcAft>
              <a:spcPct val="15000"/>
            </a:spcAft>
            <a:buChar char="••"/>
          </a:pPr>
          <a:r>
            <a:rPr lang="fr-FR" sz="2200" kern="1200" dirty="0" smtClean="0"/>
            <a:t>Donner le sein plus souvent que d’habitude</a:t>
          </a:r>
          <a:endParaRPr lang="es-ES" sz="2200" kern="1200" dirty="0"/>
        </a:p>
        <a:p>
          <a:pPr marL="228600" lvl="1" indent="-228600" algn="l" defTabSz="977900" rtl="0">
            <a:lnSpc>
              <a:spcPct val="90000"/>
            </a:lnSpc>
            <a:spcBef>
              <a:spcPct val="0"/>
            </a:spcBef>
            <a:spcAft>
              <a:spcPct val="15000"/>
            </a:spcAft>
            <a:buChar char="••"/>
          </a:pPr>
          <a:r>
            <a:rPr lang="fr-FR" sz="2200" kern="1200" dirty="0" smtClean="0"/>
            <a:t>S’il ne prend pas le sein : donner lait de vache  sans diluer </a:t>
          </a:r>
          <a:endParaRPr lang="es-ES" sz="2200" kern="1200" dirty="0"/>
        </a:p>
        <a:p>
          <a:pPr marL="228600" lvl="1" indent="-228600" algn="l" defTabSz="977900" rtl="0">
            <a:lnSpc>
              <a:spcPct val="90000"/>
            </a:lnSpc>
            <a:spcBef>
              <a:spcPct val="0"/>
            </a:spcBef>
            <a:spcAft>
              <a:spcPct val="15000"/>
            </a:spcAft>
            <a:buChar char="••"/>
          </a:pPr>
          <a:r>
            <a:rPr lang="fr-FR" sz="2200" kern="1200" dirty="0" smtClean="0"/>
            <a:t>Nourriture semi solide ou céréales (riz, couscous, banana, pomme...)</a:t>
          </a:r>
          <a:endParaRPr lang="es-ES" sz="2200" kern="1200" dirty="0"/>
        </a:p>
        <a:p>
          <a:pPr marL="228600" lvl="1" indent="-228600" algn="l" defTabSz="977900" rtl="0">
            <a:lnSpc>
              <a:spcPct val="90000"/>
            </a:lnSpc>
            <a:spcBef>
              <a:spcPct val="0"/>
            </a:spcBef>
            <a:spcAft>
              <a:spcPct val="15000"/>
            </a:spcAft>
            <a:buChar char="••"/>
          </a:pPr>
          <a:r>
            <a:rPr lang="fr-FR" sz="2200" kern="1200" dirty="0" smtClean="0"/>
            <a:t>Seulement si la diarrhée persiste 7 jours remplacer le lait du vache par lait fermenté comme yaourt. </a:t>
          </a:r>
          <a:endParaRPr lang="es-ES" sz="2200" kern="1200" dirty="0"/>
        </a:p>
        <a:p>
          <a:pPr marL="228600" lvl="1" indent="-228600" algn="l" defTabSz="977900" rtl="0">
            <a:lnSpc>
              <a:spcPct val="90000"/>
            </a:lnSpc>
            <a:spcBef>
              <a:spcPct val="0"/>
            </a:spcBef>
            <a:spcAft>
              <a:spcPct val="15000"/>
            </a:spcAft>
            <a:buChar char="••"/>
          </a:pPr>
          <a:r>
            <a:rPr lang="fr-FR" sz="2200" kern="1200" dirty="0" smtClean="0"/>
            <a:t>L’anorexie normalement arrive pendant la phase aigue. Malgré ça, les enfants mangent  moins que d’habitude</a:t>
          </a:r>
          <a:endParaRPr lang="es-ES" sz="2200" kern="1200" dirty="0"/>
        </a:p>
        <a:p>
          <a:pPr marL="228600" lvl="1" indent="-228600" algn="l" defTabSz="977900" rtl="0">
            <a:lnSpc>
              <a:spcPct val="90000"/>
            </a:lnSpc>
            <a:spcBef>
              <a:spcPct val="0"/>
            </a:spcBef>
            <a:spcAft>
              <a:spcPct val="15000"/>
            </a:spcAft>
            <a:buChar char="••"/>
          </a:pPr>
          <a:r>
            <a:rPr lang="fr-FR" sz="2200" kern="1200" dirty="0" smtClean="0"/>
            <a:t>Éviter les aliments à haute contenu en fibre fruits et légumes: </a:t>
          </a:r>
          <a:r>
            <a:rPr lang="fr-FR" sz="2200" kern="1200" dirty="0" err="1" smtClean="0"/>
            <a:t>mango</a:t>
          </a:r>
          <a:r>
            <a:rPr lang="fr-FR" sz="2200" kern="1200" dirty="0" smtClean="0"/>
            <a:t>, feuilles vertes, etc…</a:t>
          </a:r>
          <a:endParaRPr lang="es-ES" sz="2200" kern="1200" dirty="0"/>
        </a:p>
        <a:p>
          <a:pPr marL="228600" lvl="1" indent="-228600" algn="l" defTabSz="977900" rtl="0">
            <a:lnSpc>
              <a:spcPct val="90000"/>
            </a:lnSpc>
            <a:spcBef>
              <a:spcPct val="0"/>
            </a:spcBef>
            <a:spcAft>
              <a:spcPct val="15000"/>
            </a:spcAft>
            <a:buChar char="••"/>
          </a:pPr>
          <a:r>
            <a:rPr lang="fr-FR" sz="2200" kern="1200" dirty="0" smtClean="0"/>
            <a:t>L’eau peut être donnée </a:t>
          </a:r>
          <a:endParaRPr lang="es-ES" sz="2200" kern="1200" dirty="0"/>
        </a:p>
        <a:p>
          <a:pPr marL="228600" lvl="1" indent="-228600" algn="l" defTabSz="977900" rtl="0">
            <a:lnSpc>
              <a:spcPct val="90000"/>
            </a:lnSpc>
            <a:spcBef>
              <a:spcPct val="0"/>
            </a:spcBef>
            <a:spcAft>
              <a:spcPct val="15000"/>
            </a:spcAft>
            <a:buChar char="••"/>
          </a:pPr>
          <a:r>
            <a:rPr lang="fr-FR" sz="2200" kern="1200" smtClean="0"/>
            <a:t>Malabsorbtion légère (10-30%) peut exister. Pour ça, nous devrons offrir: Aliments avec haut contenu énergétique avec graisse, huile et sucre (riz avec lait, banana écrasé avec yaourt, pomme de terre écrasé avec lentille et huile). Pendant diverses semaines il doit manger plus que normalement (supplément calorique 25% plus)</a:t>
          </a:r>
          <a:endParaRPr lang="es-ES" sz="2200" kern="1200" dirty="0"/>
        </a:p>
      </dsp:txBody>
      <dsp:txXfrm>
        <a:off x="0" y="241555"/>
        <a:ext cx="8712968" cy="6350400"/>
      </dsp:txXfrm>
    </dsp:sp>
    <dsp:sp modelId="{8156538C-2BE3-419C-B0AA-60A24D03B767}">
      <dsp:nvSpPr>
        <dsp:cNvPr id="0" name=""/>
        <dsp:cNvSpPr/>
      </dsp:nvSpPr>
      <dsp:spPr>
        <a:xfrm>
          <a:off x="435648" y="5395"/>
          <a:ext cx="609907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800100" rtl="0">
            <a:lnSpc>
              <a:spcPct val="90000"/>
            </a:lnSpc>
            <a:spcBef>
              <a:spcPct val="0"/>
            </a:spcBef>
            <a:spcAft>
              <a:spcPct val="35000"/>
            </a:spcAft>
          </a:pPr>
          <a:r>
            <a:rPr lang="fr-FR" sz="1800" b="1" kern="1200" dirty="0" smtClean="0"/>
            <a:t>ALIMENTATION EN DIAHRRÉE Nourriture</a:t>
          </a:r>
          <a:endParaRPr lang="es-ES" sz="1800" kern="1200" dirty="0"/>
        </a:p>
      </dsp:txBody>
      <dsp:txXfrm>
        <a:off x="458705" y="28452"/>
        <a:ext cx="6052963" cy="42620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5BF00-2725-458A-B9E5-D05C08ED950E}">
      <dsp:nvSpPr>
        <dsp:cNvPr id="0" name=""/>
        <dsp:cNvSpPr/>
      </dsp:nvSpPr>
      <dsp:spPr>
        <a:xfrm>
          <a:off x="0" y="67815"/>
          <a:ext cx="8784976" cy="1007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s-ES" sz="4200" b="1" kern="1200" smtClean="0"/>
            <a:t>DIARRHÉE:</a:t>
          </a:r>
          <a:r>
            <a:rPr lang="fr-FR" sz="4200" b="1" kern="1200" smtClean="0"/>
            <a:t>Symptômes &amp; classement</a:t>
          </a:r>
          <a:r>
            <a:rPr lang="fr-FR" sz="4200" b="1" kern="1200" baseline="30000" smtClean="0"/>
            <a:t>2</a:t>
          </a:r>
          <a:endParaRPr lang="es-ES" sz="4200" kern="1200"/>
        </a:p>
      </dsp:txBody>
      <dsp:txXfrm>
        <a:off x="49176" y="116991"/>
        <a:ext cx="8686624" cy="90901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46195-584D-49D4-85C9-38848E5527BA}">
      <dsp:nvSpPr>
        <dsp:cNvPr id="0" name=""/>
        <dsp:cNvSpPr/>
      </dsp:nvSpPr>
      <dsp:spPr>
        <a:xfrm>
          <a:off x="0" y="11509"/>
          <a:ext cx="8497739"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b="1" kern="1200" smtClean="0"/>
            <a:t>Diarrhée: suivi</a:t>
          </a:r>
          <a:endParaRPr lang="es-ES" sz="2300" kern="1200"/>
        </a:p>
      </dsp:txBody>
      <dsp:txXfrm>
        <a:off x="26930" y="38439"/>
        <a:ext cx="8443879" cy="49779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F3879-2CC6-47B9-886D-4DC7989990EF}">
      <dsp:nvSpPr>
        <dsp:cNvPr id="0" name=""/>
        <dsp:cNvSpPr/>
      </dsp:nvSpPr>
      <dsp:spPr>
        <a:xfrm>
          <a:off x="0" y="24"/>
          <a:ext cx="8569747" cy="574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ES" sz="3200" b="1" kern="1200" dirty="0" err="1" smtClean="0"/>
            <a:t>Diarrhée</a:t>
          </a:r>
          <a:r>
            <a:rPr lang="es-ES" sz="3200" b="1" kern="1200" dirty="0" smtClean="0"/>
            <a:t>: </a:t>
          </a:r>
          <a:r>
            <a:rPr lang="es-ES" sz="3200" b="1" kern="1200" dirty="0" err="1" smtClean="0"/>
            <a:t>suivi</a:t>
          </a:r>
          <a:endParaRPr lang="es-ES" sz="3200" kern="1200" dirty="0"/>
        </a:p>
      </dsp:txBody>
      <dsp:txXfrm>
        <a:off x="28051" y="28075"/>
        <a:ext cx="8513645" cy="51852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97C11-8A9F-4C12-92EE-307A2CC3D968}">
      <dsp:nvSpPr>
        <dsp:cNvPr id="0" name=""/>
        <dsp:cNvSpPr/>
      </dsp:nvSpPr>
      <dsp:spPr>
        <a:xfrm>
          <a:off x="0" y="0"/>
          <a:ext cx="86409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24D0A-CA60-4929-B7EE-7B9FCC29D69E}">
      <dsp:nvSpPr>
        <dsp:cNvPr id="0" name=""/>
        <dsp:cNvSpPr/>
      </dsp:nvSpPr>
      <dsp:spPr>
        <a:xfrm>
          <a:off x="0" y="0"/>
          <a:ext cx="8640960" cy="86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fr-FR" sz="2400" b="1" kern="1200" dirty="0" smtClean="0">
              <a:solidFill>
                <a:srgbClr val="C00000"/>
              </a:solidFill>
            </a:rPr>
            <a:t>Rompre la chaîne de </a:t>
          </a:r>
          <a:r>
            <a:rPr lang="fr-FR" sz="2400" b="1" kern="1200" dirty="0" err="1" smtClean="0">
              <a:solidFill>
                <a:srgbClr val="C00000"/>
              </a:solidFill>
            </a:rPr>
            <a:t>transmissiondes</a:t>
          </a:r>
          <a:r>
            <a:rPr lang="fr-FR" sz="2400" b="1" kern="1200" dirty="0" smtClean="0">
              <a:solidFill>
                <a:srgbClr val="C00000"/>
              </a:solidFill>
            </a:rPr>
            <a:t> maladies diarrhéiques par:</a:t>
          </a:r>
          <a:endParaRPr lang="es-ES" sz="2400" kern="1200" dirty="0">
            <a:solidFill>
              <a:srgbClr val="C00000"/>
            </a:solidFill>
          </a:endParaRPr>
        </a:p>
      </dsp:txBody>
      <dsp:txXfrm>
        <a:off x="0" y="0"/>
        <a:ext cx="8640960" cy="86439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74C1B-72CB-4E20-9A76-94C756159B88}">
      <dsp:nvSpPr>
        <dsp:cNvPr id="0" name=""/>
        <dsp:cNvSpPr/>
      </dsp:nvSpPr>
      <dsp:spPr>
        <a:xfrm>
          <a:off x="0" y="0"/>
          <a:ext cx="8496944" cy="138910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1. Lavage des mains avec de </a:t>
          </a:r>
          <a:r>
            <a:rPr lang="en-US" sz="1600" b="1" kern="1200" dirty="0" err="1" smtClean="0"/>
            <a:t>l’eau</a:t>
          </a:r>
          <a:r>
            <a:rPr lang="en-US" sz="1600" b="1" kern="1200" dirty="0" smtClean="0"/>
            <a:t> et du </a:t>
          </a:r>
          <a:r>
            <a:rPr lang="en-US" sz="1600" b="1" kern="1200" dirty="0" err="1" smtClean="0"/>
            <a:t>savon</a:t>
          </a:r>
          <a:r>
            <a:rPr lang="en-US" sz="1600" kern="1200" dirty="0" smtClean="0"/>
            <a:t>, après </a:t>
          </a:r>
          <a:r>
            <a:rPr lang="en-US" sz="1600" kern="1200" dirty="0" err="1" smtClean="0"/>
            <a:t>avoir</a:t>
          </a:r>
          <a:r>
            <a:rPr lang="en-US" sz="1600" kern="1200" dirty="0" smtClean="0"/>
            <a:t> </a:t>
          </a:r>
          <a:r>
            <a:rPr lang="en-US" sz="1600" kern="1200" dirty="0" err="1" smtClean="0"/>
            <a:t>été</a:t>
          </a:r>
          <a:r>
            <a:rPr lang="en-US" sz="1600" kern="1200" dirty="0" smtClean="0"/>
            <a:t> à la </a:t>
          </a:r>
          <a:r>
            <a:rPr lang="en-US" sz="1600" kern="1200" dirty="0" err="1" smtClean="0"/>
            <a:t>selle</a:t>
          </a:r>
          <a:r>
            <a:rPr lang="en-US" sz="1600" kern="1200" dirty="0" smtClean="0"/>
            <a:t> </a:t>
          </a:r>
          <a:r>
            <a:rPr lang="en-US" sz="1600" kern="1200" dirty="0" err="1" smtClean="0"/>
            <a:t>avant</a:t>
          </a:r>
          <a:r>
            <a:rPr lang="en-US" sz="1600" kern="1200" dirty="0" smtClean="0"/>
            <a:t> de </a:t>
          </a:r>
          <a:r>
            <a:rPr lang="en-US" sz="1600" kern="1200" dirty="0" err="1" smtClean="0"/>
            <a:t>préparer</a:t>
          </a:r>
          <a:r>
            <a:rPr lang="en-US" sz="1600" kern="1200" dirty="0" smtClean="0"/>
            <a:t> les </a:t>
          </a:r>
          <a:r>
            <a:rPr lang="en-US" sz="1600" kern="1200" dirty="0" err="1" smtClean="0"/>
            <a:t>repas</a:t>
          </a:r>
          <a:r>
            <a:rPr lang="en-US" sz="1600" kern="1200" dirty="0" smtClean="0"/>
            <a:t>, de manger </a:t>
          </a:r>
          <a:r>
            <a:rPr lang="en-US" sz="1600" kern="1200" dirty="0" err="1" smtClean="0"/>
            <a:t>ou</a:t>
          </a:r>
          <a:r>
            <a:rPr lang="en-US" sz="1600" kern="1200" dirty="0" smtClean="0"/>
            <a:t> de faire manger les </a:t>
          </a:r>
          <a:r>
            <a:rPr lang="en-US" sz="1600" kern="1200" dirty="0" err="1" smtClean="0"/>
            <a:t>enfants</a:t>
          </a:r>
          <a:r>
            <a:rPr lang="en-US" sz="1600" kern="1200" dirty="0" smtClean="0"/>
            <a:t>.</a:t>
          </a:r>
          <a:endParaRPr lang="es-ES" sz="1600" kern="1200" dirty="0"/>
        </a:p>
      </dsp:txBody>
      <dsp:txXfrm>
        <a:off x="1838299" y="0"/>
        <a:ext cx="6658644" cy="1389107"/>
      </dsp:txXfrm>
    </dsp:sp>
    <dsp:sp modelId="{B19B1D78-4FAC-4D9D-B492-60A9BFD0E86C}">
      <dsp:nvSpPr>
        <dsp:cNvPr id="0" name=""/>
        <dsp:cNvSpPr/>
      </dsp:nvSpPr>
      <dsp:spPr>
        <a:xfrm>
          <a:off x="138910" y="138910"/>
          <a:ext cx="1699388" cy="1111285"/>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0AEF6F3-EC11-499B-8DA0-1C2A2D316C71}">
      <dsp:nvSpPr>
        <dsp:cNvPr id="0" name=""/>
        <dsp:cNvSpPr/>
      </dsp:nvSpPr>
      <dsp:spPr>
        <a:xfrm>
          <a:off x="0" y="1528018"/>
          <a:ext cx="8496944" cy="138910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2. Elimination des </a:t>
          </a:r>
          <a:r>
            <a:rPr lang="en-US" sz="1600" b="1" kern="1200" dirty="0" err="1" smtClean="0"/>
            <a:t>excréments</a:t>
          </a:r>
          <a:r>
            <a:rPr lang="en-US" sz="1600" kern="1200" dirty="0" smtClean="0"/>
            <a:t>: </a:t>
          </a:r>
          <a:r>
            <a:rPr lang="en-US" sz="1600" kern="1200" dirty="0" err="1" smtClean="0"/>
            <a:t>chaque</a:t>
          </a:r>
          <a:r>
            <a:rPr lang="en-US" sz="1600" kern="1200" dirty="0" smtClean="0"/>
            <a:t> </a:t>
          </a:r>
          <a:r>
            <a:rPr lang="en-US" sz="1600" kern="1200" dirty="0" err="1" smtClean="0"/>
            <a:t>famille</a:t>
          </a:r>
          <a:r>
            <a:rPr lang="en-US" sz="1600" kern="1200" dirty="0" smtClean="0"/>
            <a:t> </a:t>
          </a:r>
          <a:r>
            <a:rPr lang="en-US" sz="1600" kern="1200" dirty="0" err="1" smtClean="0"/>
            <a:t>doit</a:t>
          </a:r>
          <a:r>
            <a:rPr lang="en-US" sz="1600" kern="1200" dirty="0" smtClean="0"/>
            <a:t> </a:t>
          </a:r>
          <a:r>
            <a:rPr lang="en-US" sz="1600" kern="1200" dirty="0" err="1" smtClean="0"/>
            <a:t>avoir</a:t>
          </a:r>
          <a:r>
            <a:rPr lang="en-US" sz="1600" kern="1200" dirty="0" smtClean="0"/>
            <a:t> </a:t>
          </a:r>
          <a:r>
            <a:rPr lang="en-US" sz="1600" kern="1200" dirty="0" err="1" smtClean="0"/>
            <a:t>accès</a:t>
          </a:r>
          <a:r>
            <a:rPr lang="en-US" sz="1600" kern="1200" dirty="0" smtClean="0"/>
            <a:t> aux latrines </a:t>
          </a:r>
          <a:r>
            <a:rPr lang="en-US" sz="1600" kern="1200" dirty="0" err="1" smtClean="0"/>
            <a:t>que</a:t>
          </a:r>
          <a:r>
            <a:rPr lang="en-US" sz="1600" kern="1200" dirty="0" smtClean="0"/>
            <a:t> </a:t>
          </a:r>
          <a:r>
            <a:rPr lang="en-US" sz="1600" kern="1200" dirty="0" err="1" smtClean="0"/>
            <a:t>tous</a:t>
          </a:r>
          <a:r>
            <a:rPr lang="en-US" sz="1600" kern="1200" dirty="0" smtClean="0"/>
            <a:t> les </a:t>
          </a:r>
          <a:r>
            <a:rPr lang="en-US" sz="1600" kern="1200" dirty="0" err="1" smtClean="0"/>
            <a:t>membres</a:t>
          </a:r>
          <a:r>
            <a:rPr lang="en-US" sz="1600" kern="1200" dirty="0" smtClean="0"/>
            <a:t> </a:t>
          </a:r>
          <a:r>
            <a:rPr lang="en-US" sz="1600" kern="1200" dirty="0" err="1" smtClean="0"/>
            <a:t>utilisent</a:t>
          </a:r>
          <a:r>
            <a:rPr lang="en-US" sz="1600" kern="1200" dirty="0" smtClean="0"/>
            <a:t> et </a:t>
          </a:r>
          <a:r>
            <a:rPr lang="en-US" sz="1600" kern="1200" dirty="0" err="1" smtClean="0"/>
            <a:t>maintiennnent</a:t>
          </a:r>
          <a:r>
            <a:rPr lang="en-US" sz="1600" kern="1200" dirty="0" smtClean="0"/>
            <a:t> au </a:t>
          </a:r>
          <a:r>
            <a:rPr lang="en-US" sz="1600" kern="1200" dirty="0" err="1" smtClean="0"/>
            <a:t>propre</a:t>
          </a:r>
          <a:r>
            <a:rPr lang="en-US" sz="1600" kern="1200" dirty="0" smtClean="0"/>
            <a:t>. Les latrines </a:t>
          </a:r>
          <a:r>
            <a:rPr lang="en-US" sz="1600" kern="1200" dirty="0" err="1" smtClean="0"/>
            <a:t>doivent</a:t>
          </a:r>
          <a:r>
            <a:rPr lang="en-US" sz="1600" kern="1200" dirty="0" smtClean="0"/>
            <a:t> </a:t>
          </a:r>
          <a:r>
            <a:rPr lang="en-US" sz="1600" kern="1200" dirty="0" err="1" smtClean="0"/>
            <a:t>être</a:t>
          </a:r>
          <a:r>
            <a:rPr lang="en-US" sz="1600" kern="1200" dirty="0" smtClean="0"/>
            <a:t> </a:t>
          </a:r>
          <a:r>
            <a:rPr lang="en-US" sz="1600" kern="1200" dirty="0" err="1" smtClean="0"/>
            <a:t>distantes</a:t>
          </a:r>
          <a:r>
            <a:rPr lang="en-US" sz="1600" kern="1200" dirty="0" smtClean="0"/>
            <a:t> </a:t>
          </a:r>
          <a:r>
            <a:rPr lang="en-US" sz="1600" kern="1200" dirty="0" err="1" smtClean="0"/>
            <a:t>d’au</a:t>
          </a:r>
          <a:r>
            <a:rPr lang="en-US" sz="1600" kern="1200" dirty="0" smtClean="0"/>
            <a:t> </a:t>
          </a:r>
          <a:r>
            <a:rPr lang="en-US" sz="1600" kern="1200" dirty="0" err="1" smtClean="0"/>
            <a:t>moins</a:t>
          </a:r>
          <a:r>
            <a:rPr lang="en-US" sz="1600" kern="1200" dirty="0" smtClean="0"/>
            <a:t> 15 m de la source </a:t>
          </a:r>
          <a:r>
            <a:rPr lang="en-US" sz="1600" kern="1200" dirty="0" err="1" smtClean="0"/>
            <a:t>d’eau</a:t>
          </a:r>
          <a:r>
            <a:rPr lang="en-US" sz="1600" kern="1200" dirty="0" smtClean="0"/>
            <a:t>, </a:t>
          </a:r>
          <a:r>
            <a:rPr lang="en-US" sz="1600" kern="1200" dirty="0" err="1" smtClean="0"/>
            <a:t>contrairement</a:t>
          </a:r>
          <a:r>
            <a:rPr lang="en-US" sz="1600" kern="1200" dirty="0" smtClean="0"/>
            <a:t> à </a:t>
          </a:r>
          <a:r>
            <a:rPr lang="en-US" sz="1600" kern="1200" dirty="0" err="1" smtClean="0"/>
            <a:t>certaines</a:t>
          </a:r>
          <a:r>
            <a:rPr lang="en-US" sz="1600" kern="1200" dirty="0" smtClean="0"/>
            <a:t> </a:t>
          </a:r>
          <a:r>
            <a:rPr lang="en-US" sz="1600" kern="1200" dirty="0" err="1" smtClean="0"/>
            <a:t>croyances</a:t>
          </a:r>
          <a:r>
            <a:rPr lang="en-US" sz="1600" kern="1200" dirty="0" smtClean="0"/>
            <a:t>, les </a:t>
          </a:r>
          <a:r>
            <a:rPr lang="en-US" sz="1600" kern="1200" dirty="0" err="1" smtClean="0"/>
            <a:t>excréta</a:t>
          </a:r>
          <a:r>
            <a:rPr lang="en-US" sz="1600" kern="1200" dirty="0" smtClean="0"/>
            <a:t> des </a:t>
          </a:r>
          <a:r>
            <a:rPr lang="en-US" sz="1600" kern="1200" dirty="0" err="1" smtClean="0"/>
            <a:t>jeunes</a:t>
          </a:r>
          <a:r>
            <a:rPr lang="en-US" sz="1600" kern="1200" dirty="0" smtClean="0"/>
            <a:t> </a:t>
          </a:r>
          <a:r>
            <a:rPr lang="en-US" sz="1600" kern="1200" dirty="0" err="1" smtClean="0"/>
            <a:t>enfants</a:t>
          </a:r>
          <a:r>
            <a:rPr lang="en-US" sz="1600" kern="1200" dirty="0" smtClean="0"/>
            <a:t> </a:t>
          </a:r>
          <a:r>
            <a:rPr lang="en-US" sz="1600" kern="1200" dirty="0" err="1" smtClean="0"/>
            <a:t>peuvent</a:t>
          </a:r>
          <a:r>
            <a:rPr lang="en-US" sz="1600" kern="1200" dirty="0" smtClean="0"/>
            <a:t> </a:t>
          </a:r>
          <a:r>
            <a:rPr lang="en-US" sz="1600" kern="1200" dirty="0" err="1" smtClean="0"/>
            <a:t>être</a:t>
          </a:r>
          <a:r>
            <a:rPr lang="en-US" sz="1600" kern="1200" dirty="0" smtClean="0"/>
            <a:t> source </a:t>
          </a:r>
          <a:r>
            <a:rPr lang="en-US" sz="1600" kern="1200" dirty="0" err="1" smtClean="0"/>
            <a:t>importante</a:t>
          </a:r>
          <a:r>
            <a:rPr lang="en-US" sz="1600" kern="1200" dirty="0" smtClean="0"/>
            <a:t> de </a:t>
          </a:r>
          <a:r>
            <a:rPr lang="en-US" sz="1600" kern="1200" dirty="0" err="1" smtClean="0"/>
            <a:t>cotnamination</a:t>
          </a:r>
          <a:r>
            <a:rPr lang="en-US" sz="1600" kern="1200" dirty="0" smtClean="0"/>
            <a:t>, </a:t>
          </a:r>
          <a:r>
            <a:rPr lang="en-US" sz="1600" kern="1200" dirty="0" err="1" smtClean="0"/>
            <a:t>d’oû</a:t>
          </a:r>
          <a:r>
            <a:rPr lang="en-US" sz="1600" kern="1200" dirty="0" smtClean="0"/>
            <a:t> la </a:t>
          </a:r>
          <a:r>
            <a:rPr lang="en-US" sz="1600" kern="1200" dirty="0" err="1" smtClean="0"/>
            <a:t>nécessité</a:t>
          </a:r>
          <a:r>
            <a:rPr lang="en-US" sz="1600" kern="1200" dirty="0" smtClean="0"/>
            <a:t> </a:t>
          </a:r>
          <a:r>
            <a:rPr lang="en-US" sz="1600" kern="1200" dirty="0" err="1" smtClean="0"/>
            <a:t>d’eduquer</a:t>
          </a:r>
          <a:r>
            <a:rPr lang="en-US" sz="1600" kern="1200" dirty="0" smtClean="0"/>
            <a:t> les </a:t>
          </a:r>
          <a:r>
            <a:rPr lang="en-US" sz="1600" kern="1200" dirty="0" err="1" smtClean="0"/>
            <a:t>mères</a:t>
          </a:r>
          <a:r>
            <a:rPr lang="en-US" sz="1600" kern="1200" dirty="0" smtClean="0"/>
            <a:t> à </a:t>
          </a:r>
          <a:r>
            <a:rPr lang="en-US" sz="1600" kern="1200" dirty="0" err="1" smtClean="0"/>
            <a:t>ce</a:t>
          </a:r>
          <a:r>
            <a:rPr lang="en-US" sz="1600" kern="1200" dirty="0" smtClean="0"/>
            <a:t> </a:t>
          </a:r>
          <a:r>
            <a:rPr lang="en-US" sz="1600" kern="1200" dirty="0" err="1" smtClean="0"/>
            <a:t>sujet</a:t>
          </a:r>
          <a:r>
            <a:rPr lang="en-US" sz="1600" kern="1200" dirty="0" smtClean="0"/>
            <a:t>.</a:t>
          </a:r>
          <a:endParaRPr lang="es-ES" sz="1600" kern="1200" dirty="0"/>
        </a:p>
      </dsp:txBody>
      <dsp:txXfrm>
        <a:off x="1838299" y="1528018"/>
        <a:ext cx="6658644" cy="1389107"/>
      </dsp:txXfrm>
    </dsp:sp>
    <dsp:sp modelId="{4C48C2BA-0DCB-425D-BFA6-1B1D6C6B7810}">
      <dsp:nvSpPr>
        <dsp:cNvPr id="0" name=""/>
        <dsp:cNvSpPr/>
      </dsp:nvSpPr>
      <dsp:spPr>
        <a:xfrm>
          <a:off x="138910" y="1666928"/>
          <a:ext cx="1699388" cy="1111285"/>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D45E00F-6279-4EB1-862A-FEDDD129DAE7}">
      <dsp:nvSpPr>
        <dsp:cNvPr id="0" name=""/>
        <dsp:cNvSpPr/>
      </dsp:nvSpPr>
      <dsp:spPr>
        <a:xfrm>
          <a:off x="0" y="3056036"/>
          <a:ext cx="8496944" cy="138910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3. Elimination des </a:t>
          </a:r>
          <a:r>
            <a:rPr lang="en-US" sz="1600" b="1" kern="1200" dirty="0" err="1" smtClean="0"/>
            <a:t>ordures</a:t>
          </a:r>
          <a:r>
            <a:rPr lang="en-US" sz="1600" b="1" kern="1200" dirty="0" smtClean="0"/>
            <a:t> </a:t>
          </a:r>
          <a:r>
            <a:rPr lang="en-US" sz="1600" b="1" kern="1200" dirty="0" err="1" smtClean="0"/>
            <a:t>ménagères</a:t>
          </a:r>
          <a:r>
            <a:rPr lang="en-US" sz="1600" kern="1200" dirty="0" smtClean="0"/>
            <a:t> qui </a:t>
          </a:r>
          <a:r>
            <a:rPr lang="en-US" sz="1600" kern="1200" dirty="0" err="1" smtClean="0"/>
            <a:t>doivent</a:t>
          </a:r>
          <a:r>
            <a:rPr lang="en-US" sz="1600" kern="1200" dirty="0" smtClean="0"/>
            <a:t> </a:t>
          </a:r>
          <a:r>
            <a:rPr lang="en-US" sz="1600" kern="1200" dirty="0" err="1" smtClean="0"/>
            <a:t>être</a:t>
          </a:r>
          <a:r>
            <a:rPr lang="en-US" sz="1600" kern="1200" dirty="0" smtClean="0"/>
            <a:t> </a:t>
          </a:r>
          <a:r>
            <a:rPr lang="en-US" sz="1600" kern="1200" dirty="0" err="1" smtClean="0"/>
            <a:t>collectées</a:t>
          </a:r>
          <a:r>
            <a:rPr lang="en-US" sz="1600" kern="1200" dirty="0" smtClean="0"/>
            <a:t> </a:t>
          </a:r>
          <a:r>
            <a:rPr lang="en-US" sz="1600" kern="1200" dirty="0" err="1" smtClean="0"/>
            <a:t>dans</a:t>
          </a:r>
          <a:r>
            <a:rPr lang="en-US" sz="1600" kern="1200" dirty="0" smtClean="0"/>
            <a:t> des </a:t>
          </a:r>
          <a:r>
            <a:rPr lang="en-US" sz="1600" kern="1200" dirty="0" err="1" smtClean="0"/>
            <a:t>récipients</a:t>
          </a:r>
          <a:r>
            <a:rPr lang="en-US" sz="1600" kern="1200" dirty="0" smtClean="0"/>
            <a:t> </a:t>
          </a:r>
          <a:r>
            <a:rPr lang="en-US" sz="1600" kern="1200" dirty="0" err="1" smtClean="0"/>
            <a:t>fermés</a:t>
          </a:r>
          <a:r>
            <a:rPr lang="en-US" sz="1600" kern="1200" dirty="0" smtClean="0"/>
            <a:t> et </a:t>
          </a:r>
          <a:r>
            <a:rPr lang="en-US" sz="1600" kern="1200" dirty="0" err="1" smtClean="0"/>
            <a:t>transportés</a:t>
          </a:r>
          <a:r>
            <a:rPr lang="en-US" sz="1600" kern="1200" dirty="0" smtClean="0"/>
            <a:t> </a:t>
          </a:r>
          <a:r>
            <a:rPr lang="en-US" sz="1600" kern="1200" dirty="0" err="1" smtClean="0"/>
            <a:t>audépotoir</a:t>
          </a:r>
          <a:r>
            <a:rPr lang="en-US" sz="1600" kern="1200" dirty="0" smtClean="0"/>
            <a:t> public loin des habitations et des sources </a:t>
          </a:r>
          <a:r>
            <a:rPr lang="en-US" sz="1600" kern="1200" dirty="0" err="1" smtClean="0"/>
            <a:t>d’eau</a:t>
          </a:r>
          <a:r>
            <a:rPr lang="en-US" sz="1600" kern="1200" dirty="0" smtClean="0"/>
            <a:t>.</a:t>
          </a:r>
          <a:endParaRPr lang="es-ES" sz="1600" kern="1200" dirty="0"/>
        </a:p>
      </dsp:txBody>
      <dsp:txXfrm>
        <a:off x="1838299" y="3056036"/>
        <a:ext cx="6658644" cy="1389107"/>
      </dsp:txXfrm>
    </dsp:sp>
    <dsp:sp modelId="{106A3633-CE64-4674-8EE7-0DBF765D96F1}">
      <dsp:nvSpPr>
        <dsp:cNvPr id="0" name=""/>
        <dsp:cNvSpPr/>
      </dsp:nvSpPr>
      <dsp:spPr>
        <a:xfrm>
          <a:off x="138910" y="3194947"/>
          <a:ext cx="1699388" cy="1111285"/>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1D69B25-F8D6-49BC-9460-0A8BF18B71A6}">
      <dsp:nvSpPr>
        <dsp:cNvPr id="0" name=""/>
        <dsp:cNvSpPr/>
      </dsp:nvSpPr>
      <dsp:spPr>
        <a:xfrm>
          <a:off x="0" y="4584054"/>
          <a:ext cx="8496944" cy="138910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4. Elimination des </a:t>
          </a:r>
          <a:r>
            <a:rPr lang="en-US" sz="1600" b="1" kern="1200" dirty="0" err="1" smtClean="0"/>
            <a:t>vecteurs</a:t>
          </a:r>
          <a:r>
            <a:rPr lang="en-US" sz="1600" kern="1200" dirty="0" smtClean="0"/>
            <a:t>: </a:t>
          </a:r>
          <a:r>
            <a:rPr lang="en-US" sz="1600" kern="1200" dirty="0" err="1" smtClean="0"/>
            <a:t>mouches</a:t>
          </a:r>
          <a:r>
            <a:rPr lang="en-US" sz="1600" kern="1200" dirty="0" smtClean="0"/>
            <a:t> et </a:t>
          </a:r>
          <a:r>
            <a:rPr lang="en-US" sz="1600" kern="1200" dirty="0" err="1" smtClean="0"/>
            <a:t>cafards</a:t>
          </a:r>
          <a:r>
            <a:rPr lang="en-US" sz="1600" kern="1200" dirty="0" smtClean="0"/>
            <a:t> </a:t>
          </a:r>
          <a:r>
            <a:rPr lang="en-US" sz="1600" kern="1200" dirty="0" err="1" smtClean="0"/>
            <a:t>doivent</a:t>
          </a:r>
          <a:r>
            <a:rPr lang="en-US" sz="1600" kern="1200" dirty="0" smtClean="0"/>
            <a:t> </a:t>
          </a:r>
          <a:r>
            <a:rPr lang="en-US" sz="1600" kern="1200" dirty="0" err="1" smtClean="0"/>
            <a:t>être</a:t>
          </a:r>
          <a:r>
            <a:rPr lang="en-US" sz="1600" kern="1200" dirty="0" smtClean="0"/>
            <a:t> </a:t>
          </a:r>
          <a:r>
            <a:rPr lang="en-US" sz="1600" kern="1200" dirty="0" err="1" smtClean="0"/>
            <a:t>éliminés</a:t>
          </a:r>
          <a:r>
            <a:rPr lang="en-US" sz="1600" kern="1200" dirty="0" smtClean="0"/>
            <a:t> par </a:t>
          </a:r>
          <a:r>
            <a:rPr lang="en-US" sz="1600" kern="1200" dirty="0" err="1" smtClean="0"/>
            <a:t>désinfection</a:t>
          </a:r>
          <a:r>
            <a:rPr lang="en-US" sz="1600" kern="1200" dirty="0" smtClean="0"/>
            <a:t>, </a:t>
          </a:r>
          <a:r>
            <a:rPr lang="en-US" sz="1600" kern="1200" dirty="0" err="1" smtClean="0"/>
            <a:t>mais</a:t>
          </a:r>
          <a:r>
            <a:rPr lang="en-US" sz="1600" kern="1200" dirty="0" smtClean="0"/>
            <a:t> </a:t>
          </a:r>
          <a:r>
            <a:rPr lang="en-US" sz="1600" kern="1200" dirty="0" err="1" smtClean="0"/>
            <a:t>ainsi</a:t>
          </a:r>
          <a:r>
            <a:rPr lang="en-US" sz="1600" kern="1200" dirty="0" smtClean="0"/>
            <a:t> </a:t>
          </a:r>
          <a:r>
            <a:rPr lang="en-US" sz="1600" kern="1200" dirty="0" err="1" smtClean="0"/>
            <a:t>il</a:t>
          </a:r>
          <a:r>
            <a:rPr lang="en-US" sz="1600" kern="1200" dirty="0" smtClean="0"/>
            <a:t> </a:t>
          </a:r>
          <a:r>
            <a:rPr lang="en-US" sz="1600" kern="1200" dirty="0" err="1" smtClean="0"/>
            <a:t>faut</a:t>
          </a:r>
          <a:r>
            <a:rPr lang="en-US" sz="1600" kern="1200" dirty="0" smtClean="0"/>
            <a:t> </a:t>
          </a:r>
          <a:r>
            <a:rPr lang="en-US" sz="1600" kern="1200" dirty="0" err="1" smtClean="0"/>
            <a:t>protéger</a:t>
          </a:r>
          <a:r>
            <a:rPr lang="en-US" sz="1600" kern="1200" dirty="0" smtClean="0"/>
            <a:t> les aliments par </a:t>
          </a:r>
          <a:r>
            <a:rPr lang="en-US" sz="1600" kern="1200" dirty="0" err="1" smtClean="0"/>
            <a:t>couvercle</a:t>
          </a:r>
          <a:r>
            <a:rPr lang="en-US" sz="1600" kern="1200" dirty="0" smtClean="0"/>
            <a:t>.</a:t>
          </a:r>
          <a:endParaRPr lang="es-ES" sz="1600" kern="1200" dirty="0"/>
        </a:p>
      </dsp:txBody>
      <dsp:txXfrm>
        <a:off x="1838299" y="4584054"/>
        <a:ext cx="6658644" cy="1389107"/>
      </dsp:txXfrm>
    </dsp:sp>
    <dsp:sp modelId="{C8355E3F-90AD-4C21-BFE7-7A457C757AE0}">
      <dsp:nvSpPr>
        <dsp:cNvPr id="0" name=""/>
        <dsp:cNvSpPr/>
      </dsp:nvSpPr>
      <dsp:spPr>
        <a:xfrm>
          <a:off x="138910" y="4722965"/>
          <a:ext cx="1699388" cy="1111285"/>
        </a:xfrm>
        <a:prstGeom prst="roundRect">
          <a:avLst>
            <a:gd name="adj" fmla="val 10000"/>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0D65A-258E-429C-810E-EA0C8ABBC800}">
      <dsp:nvSpPr>
        <dsp:cNvPr id="0" name=""/>
        <dsp:cNvSpPr/>
      </dsp:nvSpPr>
      <dsp:spPr>
        <a:xfrm>
          <a:off x="0" y="119254"/>
          <a:ext cx="8712968" cy="6236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fr-FR" sz="2600" b="1" kern="1200" dirty="0" smtClean="0"/>
            <a:t>Évaluation des enfants (2m-5 ans)</a:t>
          </a:r>
          <a:endParaRPr lang="es-ES" sz="2600" kern="1200" dirty="0"/>
        </a:p>
      </dsp:txBody>
      <dsp:txXfrm>
        <a:off x="30442" y="149696"/>
        <a:ext cx="8652084" cy="562726"/>
      </dsp:txXfrm>
    </dsp:sp>
    <dsp:sp modelId="{6F52217E-4DDC-4097-9CBB-5139C1E83B5F}">
      <dsp:nvSpPr>
        <dsp:cNvPr id="0" name=""/>
        <dsp:cNvSpPr/>
      </dsp:nvSpPr>
      <dsp:spPr>
        <a:xfrm>
          <a:off x="0" y="817744"/>
          <a:ext cx="8712968" cy="6236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fr-FR" sz="2600" b="1" kern="1200" dirty="0" smtClean="0"/>
            <a:t> Signes généraux de danger</a:t>
          </a:r>
          <a:endParaRPr lang="es-ES" sz="2600" kern="1200" dirty="0"/>
        </a:p>
      </dsp:txBody>
      <dsp:txXfrm>
        <a:off x="30442" y="848186"/>
        <a:ext cx="8652084" cy="562726"/>
      </dsp:txXfrm>
    </dsp:sp>
    <dsp:sp modelId="{69B80D30-466B-4F25-B9D2-D259A22B85C5}">
      <dsp:nvSpPr>
        <dsp:cNvPr id="0" name=""/>
        <dsp:cNvSpPr/>
      </dsp:nvSpPr>
      <dsp:spPr>
        <a:xfrm>
          <a:off x="0" y="1516234"/>
          <a:ext cx="8712968" cy="6236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fr-FR" sz="2600" b="1" kern="1200" dirty="0" smtClean="0"/>
            <a:t> Signes spécifiques de danger et suivi:</a:t>
          </a:r>
          <a:endParaRPr lang="es-ES" sz="2600" kern="1200" dirty="0"/>
        </a:p>
      </dsp:txBody>
      <dsp:txXfrm>
        <a:off x="30442" y="1546676"/>
        <a:ext cx="8652084" cy="562726"/>
      </dsp:txXfrm>
    </dsp:sp>
    <dsp:sp modelId="{8D557D7F-C479-45A5-A55B-AFD95D01847B}">
      <dsp:nvSpPr>
        <dsp:cNvPr id="0" name=""/>
        <dsp:cNvSpPr/>
      </dsp:nvSpPr>
      <dsp:spPr>
        <a:xfrm>
          <a:off x="0" y="2139844"/>
          <a:ext cx="8712968" cy="236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fr-FR" sz="2000" b="1" kern="1200" smtClean="0"/>
            <a:t>Pneumonie</a:t>
          </a:r>
          <a:endParaRPr lang="es-ES" sz="2000" kern="1200"/>
        </a:p>
        <a:p>
          <a:pPr marL="228600" lvl="1" indent="-228600" algn="l" defTabSz="889000" rtl="0">
            <a:lnSpc>
              <a:spcPct val="90000"/>
            </a:lnSpc>
            <a:spcBef>
              <a:spcPct val="0"/>
            </a:spcBef>
            <a:spcAft>
              <a:spcPct val="20000"/>
            </a:spcAft>
            <a:buChar char="••"/>
          </a:pPr>
          <a:r>
            <a:rPr lang="fr-FR" sz="2000" b="1" kern="1200" smtClean="0"/>
            <a:t>Diarrhée</a:t>
          </a:r>
          <a:endParaRPr lang="es-ES" sz="2000" kern="1200"/>
        </a:p>
        <a:p>
          <a:pPr marL="228600" lvl="1" indent="-228600" algn="l" defTabSz="889000" rtl="0">
            <a:lnSpc>
              <a:spcPct val="90000"/>
            </a:lnSpc>
            <a:spcBef>
              <a:spcPct val="0"/>
            </a:spcBef>
            <a:spcAft>
              <a:spcPct val="20000"/>
            </a:spcAft>
            <a:buChar char="••"/>
          </a:pPr>
          <a:r>
            <a:rPr lang="fr-FR" sz="2000" b="1" kern="1200" smtClean="0"/>
            <a:t>Fièvre</a:t>
          </a:r>
          <a:endParaRPr lang="es-ES" sz="2000" kern="1200"/>
        </a:p>
        <a:p>
          <a:pPr marL="228600" lvl="1" indent="-228600" algn="l" defTabSz="889000" rtl="0">
            <a:lnSpc>
              <a:spcPct val="90000"/>
            </a:lnSpc>
            <a:spcBef>
              <a:spcPct val="0"/>
            </a:spcBef>
            <a:spcAft>
              <a:spcPct val="20000"/>
            </a:spcAft>
            <a:buChar char="••"/>
          </a:pPr>
          <a:r>
            <a:rPr lang="fr-FR" sz="2000" b="1" kern="1200" smtClean="0"/>
            <a:t>Rougeole</a:t>
          </a:r>
          <a:endParaRPr lang="es-ES" sz="2000" kern="1200"/>
        </a:p>
        <a:p>
          <a:pPr marL="228600" lvl="1" indent="-228600" algn="l" defTabSz="889000" rtl="0">
            <a:lnSpc>
              <a:spcPct val="90000"/>
            </a:lnSpc>
            <a:spcBef>
              <a:spcPct val="0"/>
            </a:spcBef>
            <a:spcAft>
              <a:spcPct val="20000"/>
            </a:spcAft>
            <a:buChar char="••"/>
          </a:pPr>
          <a:r>
            <a:rPr lang="fr-FR" sz="2000" b="1" kern="1200" smtClean="0"/>
            <a:t>Problème à l’oreille</a:t>
          </a:r>
          <a:endParaRPr lang="es-ES" sz="2000" kern="1200"/>
        </a:p>
        <a:p>
          <a:pPr marL="228600" lvl="1" indent="-228600" algn="l" defTabSz="889000" rtl="0">
            <a:lnSpc>
              <a:spcPct val="90000"/>
            </a:lnSpc>
            <a:spcBef>
              <a:spcPct val="0"/>
            </a:spcBef>
            <a:spcAft>
              <a:spcPct val="20000"/>
            </a:spcAft>
            <a:buChar char="••"/>
          </a:pPr>
          <a:r>
            <a:rPr lang="fr-FR" sz="2000" b="1" kern="1200" smtClean="0"/>
            <a:t>Malnutrition et anémie</a:t>
          </a:r>
          <a:endParaRPr lang="es-ES" sz="2000" kern="1200"/>
        </a:p>
        <a:p>
          <a:pPr marL="228600" lvl="1" indent="-228600" algn="l" defTabSz="889000" rtl="0">
            <a:lnSpc>
              <a:spcPct val="90000"/>
            </a:lnSpc>
            <a:spcBef>
              <a:spcPct val="0"/>
            </a:spcBef>
            <a:spcAft>
              <a:spcPct val="20000"/>
            </a:spcAft>
            <a:buChar char="••"/>
          </a:pPr>
          <a:r>
            <a:rPr lang="fr-FR" sz="2000" b="1" kern="1200" smtClean="0"/>
            <a:t>Vaccins</a:t>
          </a:r>
          <a:endParaRPr lang="es-ES" sz="2000" kern="1200"/>
        </a:p>
      </dsp:txBody>
      <dsp:txXfrm>
        <a:off x="0" y="2139844"/>
        <a:ext cx="8712968" cy="2368080"/>
      </dsp:txXfrm>
    </dsp:sp>
    <dsp:sp modelId="{82AAECDF-7239-4A23-AC4E-11644FE307C9}">
      <dsp:nvSpPr>
        <dsp:cNvPr id="0" name=""/>
        <dsp:cNvSpPr/>
      </dsp:nvSpPr>
      <dsp:spPr>
        <a:xfrm>
          <a:off x="0" y="4507925"/>
          <a:ext cx="8712968" cy="62361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fr-FR" sz="2600" b="1" kern="1200" dirty="0" smtClean="0"/>
            <a:t> Traitement et apprendre à la mère le traitement </a:t>
          </a:r>
          <a:endParaRPr lang="es-ES" sz="2600" kern="1200" dirty="0"/>
        </a:p>
      </dsp:txBody>
      <dsp:txXfrm>
        <a:off x="30442" y="4538367"/>
        <a:ext cx="8652084" cy="562726"/>
      </dsp:txXfrm>
    </dsp:sp>
    <dsp:sp modelId="{782B57B9-61C2-4695-93A3-C8B63F0858AF}">
      <dsp:nvSpPr>
        <dsp:cNvPr id="0" name=""/>
        <dsp:cNvSpPr/>
      </dsp:nvSpPr>
      <dsp:spPr>
        <a:xfrm>
          <a:off x="0" y="5206415"/>
          <a:ext cx="8712968" cy="62361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fr-FR" sz="2600" b="1" kern="1200" dirty="0" smtClean="0"/>
            <a:t>Soignes spéciaux  au nourrisson malade (0-2 mois)</a:t>
          </a:r>
          <a:endParaRPr lang="es-ES" sz="2600" kern="1200" dirty="0"/>
        </a:p>
      </dsp:txBody>
      <dsp:txXfrm>
        <a:off x="30442" y="5236857"/>
        <a:ext cx="8652084" cy="562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2A750-5191-4011-942A-B77FE1F5CA42}">
      <dsp:nvSpPr>
        <dsp:cNvPr id="0" name=""/>
        <dsp:cNvSpPr/>
      </dsp:nvSpPr>
      <dsp:spPr>
        <a:xfrm>
          <a:off x="0" y="0"/>
          <a:ext cx="8712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D43C35-F376-4053-B31C-ACEE0ED4CB02}">
      <dsp:nvSpPr>
        <dsp:cNvPr id="0" name=""/>
        <dsp:cNvSpPr/>
      </dsp:nvSpPr>
      <dsp:spPr>
        <a:xfrm>
          <a:off x="0" y="0"/>
          <a:ext cx="8712968" cy="89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rtl="0">
            <a:lnSpc>
              <a:spcPct val="90000"/>
            </a:lnSpc>
            <a:spcBef>
              <a:spcPct val="0"/>
            </a:spcBef>
            <a:spcAft>
              <a:spcPct val="35000"/>
            </a:spcAft>
          </a:pPr>
          <a:r>
            <a:rPr lang="fr-FR" sz="3200" b="1" kern="1200" dirty="0" smtClean="0">
              <a:solidFill>
                <a:schemeClr val="tx1"/>
              </a:solidFill>
            </a:rPr>
            <a:t>Évaluation et classification de l’ enfant malade </a:t>
          </a:r>
          <a:endParaRPr lang="es-ES" sz="3200" kern="1200" dirty="0">
            <a:solidFill>
              <a:schemeClr val="tx1"/>
            </a:solidFill>
          </a:endParaRPr>
        </a:p>
      </dsp:txBody>
      <dsp:txXfrm>
        <a:off x="0" y="0"/>
        <a:ext cx="8712968" cy="8916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80087-08A0-4180-932C-1B17B152F8B1}">
      <dsp:nvSpPr>
        <dsp:cNvPr id="0" name=""/>
        <dsp:cNvSpPr/>
      </dsp:nvSpPr>
      <dsp:spPr>
        <a:xfrm>
          <a:off x="0" y="146713"/>
          <a:ext cx="8568952" cy="81981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fr-FR" sz="2800" kern="1200" dirty="0" smtClean="0"/>
            <a:t>Signes </a:t>
          </a:r>
          <a:r>
            <a:rPr lang="fr-FR" sz="2800" kern="1200" dirty="0" err="1" smtClean="0"/>
            <a:t>genéraux</a:t>
          </a:r>
          <a:r>
            <a:rPr lang="fr-FR" sz="2800" kern="1200" dirty="0" smtClean="0"/>
            <a:t> de danger</a:t>
          </a:r>
          <a:endParaRPr lang="es-ES" sz="2800" kern="1200" dirty="0"/>
        </a:p>
      </dsp:txBody>
      <dsp:txXfrm>
        <a:off x="40020" y="186733"/>
        <a:ext cx="8488912" cy="739777"/>
      </dsp:txXfrm>
    </dsp:sp>
    <dsp:sp modelId="{5B4FF84A-FE75-4186-BF7F-127DE80084D0}">
      <dsp:nvSpPr>
        <dsp:cNvPr id="0" name=""/>
        <dsp:cNvSpPr/>
      </dsp:nvSpPr>
      <dsp:spPr>
        <a:xfrm>
          <a:off x="0" y="1082376"/>
          <a:ext cx="8568952" cy="33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fr-FR" sz="2400" kern="1200" dirty="0" smtClean="0"/>
            <a:t>(Émergence)</a:t>
          </a:r>
          <a:endParaRPr lang="es-ES" sz="2400" kern="1200" dirty="0"/>
        </a:p>
      </dsp:txBody>
      <dsp:txXfrm>
        <a:off x="0" y="1082376"/>
        <a:ext cx="8568952" cy="337096"/>
      </dsp:txXfrm>
    </dsp:sp>
    <dsp:sp modelId="{781BFD68-0E4D-4228-9E5A-3055B1E12E0C}">
      <dsp:nvSpPr>
        <dsp:cNvPr id="0" name=""/>
        <dsp:cNvSpPr/>
      </dsp:nvSpPr>
      <dsp:spPr>
        <a:xfrm>
          <a:off x="0" y="1419473"/>
          <a:ext cx="8568952" cy="9209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fr-FR" sz="2800" kern="1200" dirty="0" smtClean="0"/>
            <a:t>Demander les  principaux  symptômes pour maladies </a:t>
          </a:r>
          <a:r>
            <a:rPr lang="fr-FR" sz="2800" kern="1200" dirty="0" err="1" smtClean="0"/>
            <a:t>especifiques</a:t>
          </a:r>
          <a:r>
            <a:rPr lang="fr-FR" sz="2800" kern="1200" dirty="0" smtClean="0"/>
            <a:t> </a:t>
          </a:r>
          <a:endParaRPr lang="es-ES" sz="2800" kern="1200" dirty="0"/>
        </a:p>
      </dsp:txBody>
      <dsp:txXfrm>
        <a:off x="44955" y="1464428"/>
        <a:ext cx="8479042" cy="830998"/>
      </dsp:txXfrm>
    </dsp:sp>
    <dsp:sp modelId="{DE8A33C5-82BE-463F-A43B-ABB01B4BCC94}">
      <dsp:nvSpPr>
        <dsp:cNvPr id="0" name=""/>
        <dsp:cNvSpPr/>
      </dsp:nvSpPr>
      <dsp:spPr>
        <a:xfrm>
          <a:off x="0" y="2377104"/>
          <a:ext cx="8568952" cy="81981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fr-FR" sz="2800" kern="1200" dirty="0" smtClean="0"/>
            <a:t>Examiner pour …</a:t>
          </a:r>
          <a:endParaRPr lang="es-ES" sz="2800" kern="1200" dirty="0"/>
        </a:p>
      </dsp:txBody>
      <dsp:txXfrm>
        <a:off x="40020" y="2417124"/>
        <a:ext cx="8488912" cy="739777"/>
      </dsp:txXfrm>
    </dsp:sp>
    <dsp:sp modelId="{713231B3-B290-437F-B612-A166962343C6}">
      <dsp:nvSpPr>
        <dsp:cNvPr id="0" name=""/>
        <dsp:cNvSpPr/>
      </dsp:nvSpPr>
      <dsp:spPr>
        <a:xfrm>
          <a:off x="0" y="3172225"/>
          <a:ext cx="8568952" cy="67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fr-FR" sz="2400" kern="1200" dirty="0" smtClean="0"/>
            <a:t>Malnutrition</a:t>
          </a:r>
          <a:endParaRPr lang="es-ES" sz="2400" kern="1200" dirty="0"/>
        </a:p>
        <a:p>
          <a:pPr marL="228600" lvl="1" indent="-228600" algn="l" defTabSz="1066800">
            <a:lnSpc>
              <a:spcPct val="90000"/>
            </a:lnSpc>
            <a:spcBef>
              <a:spcPct val="0"/>
            </a:spcBef>
            <a:spcAft>
              <a:spcPct val="20000"/>
            </a:spcAft>
            <a:buChar char="••"/>
          </a:pPr>
          <a:r>
            <a:rPr lang="fr-FR" sz="2400" kern="1200" dirty="0" smtClean="0"/>
            <a:t>Anémie</a:t>
          </a:r>
          <a:endParaRPr lang="fr-FR" sz="2400" kern="1200" dirty="0"/>
        </a:p>
      </dsp:txBody>
      <dsp:txXfrm>
        <a:off x="0" y="3172225"/>
        <a:ext cx="8568952" cy="674193"/>
      </dsp:txXfrm>
    </dsp:sp>
    <dsp:sp modelId="{249BB22B-0EE7-4A33-BC63-F0D8136FA743}">
      <dsp:nvSpPr>
        <dsp:cNvPr id="0" name=""/>
        <dsp:cNvSpPr/>
      </dsp:nvSpPr>
      <dsp:spPr>
        <a:xfrm>
          <a:off x="0" y="3907592"/>
          <a:ext cx="8568952" cy="81981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Examiner l’état de vaccination</a:t>
          </a:r>
          <a:endParaRPr lang="fr-FR" sz="2800" kern="1200" dirty="0"/>
        </a:p>
      </dsp:txBody>
      <dsp:txXfrm>
        <a:off x="40020" y="3947612"/>
        <a:ext cx="8488912" cy="739777"/>
      </dsp:txXfrm>
    </dsp:sp>
    <dsp:sp modelId="{35285DB9-42F2-43D8-BF87-C253C396BD79}">
      <dsp:nvSpPr>
        <dsp:cNvPr id="0" name=""/>
        <dsp:cNvSpPr/>
      </dsp:nvSpPr>
      <dsp:spPr>
        <a:xfrm>
          <a:off x="0" y="4790944"/>
          <a:ext cx="8568952" cy="81981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Demander s’il a d’autres problèmes</a:t>
          </a:r>
          <a:endParaRPr lang="fr-FR" sz="2800" kern="1200" dirty="0"/>
        </a:p>
      </dsp:txBody>
      <dsp:txXfrm>
        <a:off x="40020" y="4830964"/>
        <a:ext cx="8488912" cy="7397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58B16-F50C-4944-B0DB-9B3F021E20C2}">
      <dsp:nvSpPr>
        <dsp:cNvPr id="0" name=""/>
        <dsp:cNvSpPr/>
      </dsp:nvSpPr>
      <dsp:spPr>
        <a:xfrm>
          <a:off x="0" y="0"/>
          <a:ext cx="8712968" cy="158447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fr-FR" sz="4500" b="1" kern="1200" dirty="0" smtClean="0"/>
            <a:t>Signes généraux de </a:t>
          </a:r>
          <a:r>
            <a:rPr lang="fr-FR" sz="4500" b="1" kern="1200" dirty="0" smtClean="0">
              <a:solidFill>
                <a:srgbClr val="C00000"/>
              </a:solidFill>
            </a:rPr>
            <a:t>danger</a:t>
          </a:r>
          <a:endParaRPr lang="es-ES" sz="4500" kern="1200" dirty="0">
            <a:solidFill>
              <a:srgbClr val="C00000"/>
            </a:solidFill>
          </a:endParaRPr>
        </a:p>
      </dsp:txBody>
      <dsp:txXfrm>
        <a:off x="1901041" y="0"/>
        <a:ext cx="6811927" cy="1584473"/>
      </dsp:txXfrm>
    </dsp:sp>
    <dsp:sp modelId="{EC16EF21-FF17-4831-8CAE-413695DBE1A1}">
      <dsp:nvSpPr>
        <dsp:cNvPr id="0" name=""/>
        <dsp:cNvSpPr/>
      </dsp:nvSpPr>
      <dsp:spPr>
        <a:xfrm>
          <a:off x="158447" y="158447"/>
          <a:ext cx="1742593" cy="126757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4865E-52DB-4F07-AAA5-636BED0D56E0}">
      <dsp:nvSpPr>
        <dsp:cNvPr id="0" name=""/>
        <dsp:cNvSpPr/>
      </dsp:nvSpPr>
      <dsp:spPr>
        <a:xfrm>
          <a:off x="0" y="0"/>
          <a:ext cx="8640960" cy="46085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lvl="0" algn="ctr" defTabSz="2844800" rtl="0">
            <a:lnSpc>
              <a:spcPct val="90000"/>
            </a:lnSpc>
            <a:spcBef>
              <a:spcPct val="0"/>
            </a:spcBef>
            <a:spcAft>
              <a:spcPct val="35000"/>
            </a:spcAft>
          </a:pPr>
          <a:r>
            <a:rPr lang="fr-FR" sz="6400" b="0" i="0" kern="1200" baseline="0" dirty="0" smtClean="0"/>
            <a:t>Est l’enfant….</a:t>
          </a:r>
          <a:endParaRPr lang="es-ES" sz="6400" kern="1200" dirty="0"/>
        </a:p>
      </dsp:txBody>
      <dsp:txXfrm>
        <a:off x="0" y="0"/>
        <a:ext cx="8640960" cy="1382553"/>
      </dsp:txXfrm>
    </dsp:sp>
    <dsp:sp modelId="{68403776-09F1-4626-BDA8-40CF7768EAB6}">
      <dsp:nvSpPr>
        <dsp:cNvPr id="0" name=""/>
        <dsp:cNvSpPr/>
      </dsp:nvSpPr>
      <dsp:spPr>
        <a:xfrm>
          <a:off x="864095" y="1382666"/>
          <a:ext cx="6912768" cy="6713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rtl="0">
            <a:lnSpc>
              <a:spcPct val="90000"/>
            </a:lnSpc>
            <a:spcBef>
              <a:spcPct val="0"/>
            </a:spcBef>
            <a:spcAft>
              <a:spcPct val="35000"/>
            </a:spcAft>
          </a:pPr>
          <a:r>
            <a:rPr lang="fr-FR" sz="3500" b="0" i="0" kern="1200" baseline="0" smtClean="0"/>
            <a:t>Léthargique ou inconscient?</a:t>
          </a:r>
          <a:endParaRPr lang="es-ES" sz="3500" kern="1200"/>
        </a:p>
      </dsp:txBody>
      <dsp:txXfrm>
        <a:off x="883759" y="1402330"/>
        <a:ext cx="6873440" cy="632034"/>
      </dsp:txXfrm>
    </dsp:sp>
    <dsp:sp modelId="{159F0417-B09B-4CC3-824F-3282D6F8335F}">
      <dsp:nvSpPr>
        <dsp:cNvPr id="0" name=""/>
        <dsp:cNvSpPr/>
      </dsp:nvSpPr>
      <dsp:spPr>
        <a:xfrm>
          <a:off x="864095" y="2157314"/>
          <a:ext cx="6912768" cy="6713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rtl="0">
            <a:lnSpc>
              <a:spcPct val="90000"/>
            </a:lnSpc>
            <a:spcBef>
              <a:spcPct val="0"/>
            </a:spcBef>
            <a:spcAft>
              <a:spcPct val="35000"/>
            </a:spcAft>
          </a:pPr>
          <a:r>
            <a:rPr lang="fr-FR" sz="3500" b="0" i="0" kern="1200" baseline="0" smtClean="0"/>
            <a:t>Capable de boire ou prendre le sein?</a:t>
          </a:r>
          <a:endParaRPr lang="es-ES" sz="3500" kern="1200"/>
        </a:p>
      </dsp:txBody>
      <dsp:txXfrm>
        <a:off x="883759" y="2176978"/>
        <a:ext cx="6873440" cy="632034"/>
      </dsp:txXfrm>
    </dsp:sp>
    <dsp:sp modelId="{D1E595BF-C2D3-4EAC-86EE-7C0CA1BC7294}">
      <dsp:nvSpPr>
        <dsp:cNvPr id="0" name=""/>
        <dsp:cNvSpPr/>
      </dsp:nvSpPr>
      <dsp:spPr>
        <a:xfrm>
          <a:off x="864095" y="2931963"/>
          <a:ext cx="6912768" cy="67136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rtl="0">
            <a:lnSpc>
              <a:spcPct val="90000"/>
            </a:lnSpc>
            <a:spcBef>
              <a:spcPct val="0"/>
            </a:spcBef>
            <a:spcAft>
              <a:spcPct val="35000"/>
            </a:spcAft>
          </a:pPr>
          <a:r>
            <a:rPr lang="fr-FR" sz="3500" b="0" i="0" kern="1200" baseline="0" smtClean="0"/>
            <a:t>Vomit tout ce qu’il prend?</a:t>
          </a:r>
          <a:endParaRPr lang="es-ES" sz="3500" kern="1200"/>
        </a:p>
      </dsp:txBody>
      <dsp:txXfrm>
        <a:off x="883759" y="2951627"/>
        <a:ext cx="6873440" cy="632034"/>
      </dsp:txXfrm>
    </dsp:sp>
    <dsp:sp modelId="{1828C802-6968-48B7-97B0-0F8DA7DFB11C}">
      <dsp:nvSpPr>
        <dsp:cNvPr id="0" name=""/>
        <dsp:cNvSpPr/>
      </dsp:nvSpPr>
      <dsp:spPr>
        <a:xfrm>
          <a:off x="864095" y="3706611"/>
          <a:ext cx="6912768" cy="6713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rtl="0">
            <a:lnSpc>
              <a:spcPct val="90000"/>
            </a:lnSpc>
            <a:spcBef>
              <a:spcPct val="0"/>
            </a:spcBef>
            <a:spcAft>
              <a:spcPct val="35000"/>
            </a:spcAft>
          </a:pPr>
          <a:r>
            <a:rPr lang="fr-FR" sz="3500" b="0" i="0" kern="1200" baseline="0" dirty="0" smtClean="0"/>
            <a:t>A eu des convulsions?</a:t>
          </a:r>
          <a:endParaRPr lang="es-ES" sz="3500" kern="1200" dirty="0"/>
        </a:p>
      </dsp:txBody>
      <dsp:txXfrm>
        <a:off x="883759" y="3726275"/>
        <a:ext cx="6873440" cy="632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2A5D4-C889-4EA0-B50A-2D08B0E94013}">
      <dsp:nvSpPr>
        <dsp:cNvPr id="0" name=""/>
        <dsp:cNvSpPr/>
      </dsp:nvSpPr>
      <dsp:spPr>
        <a:xfrm>
          <a:off x="0" y="618"/>
          <a:ext cx="8712968" cy="142493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fr-FR" sz="4000" b="1" kern="1200" dirty="0" smtClean="0"/>
            <a:t>Demander les </a:t>
          </a:r>
          <a:r>
            <a:rPr lang="fr-FR" sz="4000" b="1" kern="1200" dirty="0" smtClean="0">
              <a:solidFill>
                <a:srgbClr val="C00000"/>
              </a:solidFill>
            </a:rPr>
            <a:t>Principaux  symptômes</a:t>
          </a:r>
          <a:r>
            <a:rPr lang="fr-FR" sz="4000" b="1" kern="1200" dirty="0" smtClean="0"/>
            <a:t/>
          </a:r>
          <a:br>
            <a:rPr lang="fr-FR" sz="4000" b="1" kern="1200" dirty="0" smtClean="0"/>
          </a:br>
          <a:r>
            <a:rPr lang="fr-FR" sz="4000" b="1" kern="1200" dirty="0" smtClean="0"/>
            <a:t>pour maladies spécifiques </a:t>
          </a:r>
          <a:endParaRPr lang="es-ES" sz="4000" kern="1200" dirty="0"/>
        </a:p>
      </dsp:txBody>
      <dsp:txXfrm>
        <a:off x="69559" y="70177"/>
        <a:ext cx="8573850" cy="12858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44A0D-B35D-4651-82F7-7E72B4D4E282}">
      <dsp:nvSpPr>
        <dsp:cNvPr id="0" name=""/>
        <dsp:cNvSpPr/>
      </dsp:nvSpPr>
      <dsp:spPr>
        <a:xfrm>
          <a:off x="617" y="1712"/>
          <a:ext cx="8927757" cy="1023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fr-FR" sz="5400" b="1" kern="1200" dirty="0" smtClean="0"/>
            <a:t>A l’enfant?</a:t>
          </a:r>
          <a:endParaRPr lang="es-ES" sz="5400" b="1" kern="1200" dirty="0"/>
        </a:p>
      </dsp:txBody>
      <dsp:txXfrm>
        <a:off x="30601" y="31696"/>
        <a:ext cx="8867789" cy="963755"/>
      </dsp:txXfrm>
    </dsp:sp>
    <dsp:sp modelId="{9537FA78-6B9D-4A55-9404-BD7A4C3D9C9B}">
      <dsp:nvSpPr>
        <dsp:cNvPr id="0" name=""/>
        <dsp:cNvSpPr/>
      </dsp:nvSpPr>
      <dsp:spPr>
        <a:xfrm>
          <a:off x="617" y="1371643"/>
          <a:ext cx="1933148" cy="30911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b="1" kern="1200" dirty="0" smtClean="0"/>
            <a:t>Toux ou difficulté respiratoire?</a:t>
          </a:r>
          <a:endParaRPr lang="es-ES" sz="2400" b="1" kern="1200" dirty="0"/>
        </a:p>
      </dsp:txBody>
      <dsp:txXfrm>
        <a:off x="57237" y="1428263"/>
        <a:ext cx="1819908" cy="2977899"/>
      </dsp:txXfrm>
    </dsp:sp>
    <dsp:sp modelId="{0596E1A6-3679-4B61-9D68-DCAFE378867F}">
      <dsp:nvSpPr>
        <dsp:cNvPr id="0" name=""/>
        <dsp:cNvSpPr/>
      </dsp:nvSpPr>
      <dsp:spPr>
        <a:xfrm>
          <a:off x="2069269" y="1371643"/>
          <a:ext cx="1613147" cy="30911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b="1" kern="1200" dirty="0" smtClean="0"/>
            <a:t>Diarrhée?</a:t>
          </a:r>
          <a:endParaRPr lang="es-ES" sz="2400" b="1" kern="1200" dirty="0"/>
        </a:p>
      </dsp:txBody>
      <dsp:txXfrm>
        <a:off x="2116516" y="1418890"/>
        <a:ext cx="1518653" cy="2996645"/>
      </dsp:txXfrm>
    </dsp:sp>
    <dsp:sp modelId="{01982439-D17A-45FB-8FA1-472D5B329EC7}">
      <dsp:nvSpPr>
        <dsp:cNvPr id="0" name=""/>
        <dsp:cNvSpPr/>
      </dsp:nvSpPr>
      <dsp:spPr>
        <a:xfrm>
          <a:off x="3817922" y="1371643"/>
          <a:ext cx="1613147" cy="30911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b="1" kern="1200" dirty="0" smtClean="0"/>
            <a:t>Fièvre?</a:t>
          </a:r>
          <a:endParaRPr lang="es-ES" sz="2400" b="1" kern="1200" dirty="0"/>
        </a:p>
      </dsp:txBody>
      <dsp:txXfrm>
        <a:off x="3865169" y="1418890"/>
        <a:ext cx="1518653" cy="2996645"/>
      </dsp:txXfrm>
    </dsp:sp>
    <dsp:sp modelId="{838C24B5-2A96-4048-AF2D-3D0B86E3D71E}">
      <dsp:nvSpPr>
        <dsp:cNvPr id="0" name=""/>
        <dsp:cNvSpPr/>
      </dsp:nvSpPr>
      <dsp:spPr>
        <a:xfrm>
          <a:off x="5566574" y="1371643"/>
          <a:ext cx="1613147" cy="30911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b="1" kern="1200" dirty="0" smtClean="0"/>
            <a:t>Rougeole?</a:t>
          </a:r>
          <a:endParaRPr lang="es-ES" sz="2400" b="1" kern="1200" dirty="0"/>
        </a:p>
      </dsp:txBody>
      <dsp:txXfrm>
        <a:off x="5613821" y="1418890"/>
        <a:ext cx="1518653" cy="2996645"/>
      </dsp:txXfrm>
    </dsp:sp>
    <dsp:sp modelId="{96A376BA-0A67-4233-8396-18712073570B}">
      <dsp:nvSpPr>
        <dsp:cNvPr id="0" name=""/>
        <dsp:cNvSpPr/>
      </dsp:nvSpPr>
      <dsp:spPr>
        <a:xfrm>
          <a:off x="7315226" y="1371643"/>
          <a:ext cx="1613147" cy="30911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b="1" kern="1200" dirty="0" smtClean="0"/>
            <a:t>Mal a l’oreille?</a:t>
          </a:r>
          <a:endParaRPr lang="es-ES" sz="2400" b="1" kern="1200" dirty="0"/>
        </a:p>
      </dsp:txBody>
      <dsp:txXfrm>
        <a:off x="7362473" y="1418890"/>
        <a:ext cx="1518653" cy="2996645"/>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8AB03C-6088-406B-9E05-F01ED51DE5EC}" type="datetimeFigureOut">
              <a:rPr lang="es-ES" smtClean="0"/>
              <a:pPr/>
              <a:t>06/03/14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260D3-E866-4CC9-A61B-E743BB33072F}" type="slidenum">
              <a:rPr lang="es-ES" smtClean="0"/>
              <a:pPr/>
              <a:t>‹#›</a:t>
            </a:fld>
            <a:endParaRPr lang="es-ES"/>
          </a:p>
        </p:txBody>
      </p:sp>
    </p:spTree>
    <p:extLst>
      <p:ext uri="{BB962C8B-B14F-4D97-AF65-F5344CB8AC3E}">
        <p14:creationId xmlns:p14="http://schemas.microsoft.com/office/powerpoint/2010/main" val="157602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Por una sonrisa en ÁfricaSENEGAL</a:t>
            </a:r>
          </a:p>
        </p:txBody>
      </p:sp>
      <p:sp>
        <p:nvSpPr>
          <p:cNvPr id="7" name="Rectangle 7"/>
          <p:cNvSpPr>
            <a:spLocks noGrp="1" noChangeArrowheads="1"/>
          </p:cNvSpPr>
          <p:nvPr>
            <p:ph type="sldNum" sz="quarter" idx="5"/>
          </p:nvPr>
        </p:nvSpPr>
        <p:spPr>
          <a:ln/>
        </p:spPr>
        <p:txBody>
          <a:bodyPr/>
          <a:lstStyle/>
          <a:p>
            <a:pPr>
              <a:defRPr/>
            </a:pPr>
            <a:fld id="{FF6062B3-6EFA-4CDE-B449-9A5529C9655D}" type="slidenum">
              <a:rPr lang="en-US"/>
              <a:pPr>
                <a:defRPr/>
              </a:pPr>
              <a:t>2</a:t>
            </a:fld>
            <a:endParaRPr lang="en-US"/>
          </a:p>
        </p:txBody>
      </p:sp>
      <p:sp>
        <p:nvSpPr>
          <p:cNvPr id="56322" name="1 Marcador de imagen de diapositiva"/>
          <p:cNvSpPr>
            <a:spLocks noGrp="1" noRot="1" noChangeAspect="1" noTextEdit="1"/>
          </p:cNvSpPr>
          <p:nvPr>
            <p:ph type="sldImg"/>
          </p:nvPr>
        </p:nvSpPr>
        <p:spPr>
          <a:ln/>
        </p:spPr>
      </p:sp>
      <p:sp>
        <p:nvSpPr>
          <p:cNvPr id="56323" name="2 Marcador de notas"/>
          <p:cNvSpPr>
            <a:spLocks noGrp="1"/>
          </p:cNvSpPr>
          <p:nvPr>
            <p:ph type="body" idx="1"/>
          </p:nvPr>
        </p:nvSpPr>
        <p:spPr>
          <a:noFill/>
          <a:ln/>
        </p:spPr>
        <p:txBody>
          <a:bodyPr/>
          <a:lstStyle/>
          <a:p>
            <a:endParaRPr lang="fr-FR" smtClean="0"/>
          </a:p>
        </p:txBody>
      </p:sp>
      <p:sp>
        <p:nvSpPr>
          <p:cNvPr id="56324" name="3 Marcador de pie de página"/>
          <p:cNvSpPr txBox="1">
            <a:spLocks noGrp="1"/>
          </p:cNvSpPr>
          <p:nvPr/>
        </p:nvSpPr>
        <p:spPr bwMode="auto">
          <a:xfrm>
            <a:off x="0" y="8685862"/>
            <a:ext cx="2971593" cy="456575"/>
          </a:xfrm>
          <a:prstGeom prst="rect">
            <a:avLst/>
          </a:prstGeom>
          <a:noFill/>
          <a:ln w="9525">
            <a:noFill/>
            <a:miter lim="800000"/>
            <a:headEnd/>
            <a:tailEnd/>
          </a:ln>
        </p:spPr>
        <p:txBody>
          <a:bodyPr lIns="91431" tIns="45716" rIns="91431" bIns="45716" anchor="b"/>
          <a:lstStyle/>
          <a:p>
            <a:pPr defTabSz="914274"/>
            <a:r>
              <a:rPr lang="en-US" sz="1200" dirty="0"/>
              <a:t>SENEGAL</a:t>
            </a:r>
          </a:p>
        </p:txBody>
      </p:sp>
      <p:sp>
        <p:nvSpPr>
          <p:cNvPr id="56325" name="4 Marcador de número de diapositiva"/>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defTabSz="914274"/>
            <a:fld id="{51D6F725-C481-4509-8B24-997CBBA6E74F}" type="slidenum">
              <a:rPr lang="en-US" sz="1200"/>
              <a:pPr algn="r" defTabSz="914274"/>
              <a:t>2</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p>
            <a:r>
              <a:rPr lang="en-US"/>
              <a:t>Por una sonrisa en ÁfricaSENEGAL</a:t>
            </a:r>
          </a:p>
        </p:txBody>
      </p:sp>
      <p:sp>
        <p:nvSpPr>
          <p:cNvPr id="81923" name="Rectangle 7"/>
          <p:cNvSpPr>
            <a:spLocks noGrp="1" noChangeArrowheads="1"/>
          </p:cNvSpPr>
          <p:nvPr>
            <p:ph type="sldNum" sz="quarter" idx="5"/>
          </p:nvPr>
        </p:nvSpPr>
        <p:spPr>
          <a:noFill/>
        </p:spPr>
        <p:txBody>
          <a:bodyPr/>
          <a:lstStyle/>
          <a:p>
            <a:fld id="{5AF0ADE3-00A6-4827-9BDE-6B0989906FA8}" type="slidenum">
              <a:rPr lang="en-US" smtClean="0"/>
              <a:pPr/>
              <a:t>29</a:t>
            </a:fld>
            <a:endParaRPr lang="en-US" smtClean="0"/>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p:spPr>
        <p:txBody>
          <a:bodyPr/>
          <a:lstStyle/>
          <a:p>
            <a:r>
              <a:rPr lang="en-US"/>
              <a:t>Por una sonrisa en ÁfricaSENEGAL</a:t>
            </a:r>
          </a:p>
        </p:txBody>
      </p:sp>
      <p:sp>
        <p:nvSpPr>
          <p:cNvPr id="89091" name="Rectangle 7"/>
          <p:cNvSpPr>
            <a:spLocks noGrp="1" noChangeArrowheads="1"/>
          </p:cNvSpPr>
          <p:nvPr>
            <p:ph type="sldNum" sz="quarter" idx="5"/>
          </p:nvPr>
        </p:nvSpPr>
        <p:spPr>
          <a:noFill/>
        </p:spPr>
        <p:txBody>
          <a:bodyPr/>
          <a:lstStyle/>
          <a:p>
            <a:fld id="{E52594F3-39D1-437C-9B65-E1831E6DD6F3}" type="slidenum">
              <a:rPr lang="en-US" smtClean="0"/>
              <a:pPr/>
              <a:t>34</a:t>
            </a:fld>
            <a:endParaRPr lang="en-US" smtClean="0"/>
          </a:p>
        </p:txBody>
      </p:sp>
      <p:sp>
        <p:nvSpPr>
          <p:cNvPr id="89092" name="1 Marcador de imagen de diapositiva"/>
          <p:cNvSpPr>
            <a:spLocks noGrp="1" noRot="1" noChangeAspect="1" noTextEdit="1"/>
          </p:cNvSpPr>
          <p:nvPr>
            <p:ph type="sldImg"/>
          </p:nvPr>
        </p:nvSpPr>
        <p:spPr>
          <a:ln/>
        </p:spPr>
      </p:sp>
      <p:sp>
        <p:nvSpPr>
          <p:cNvPr id="89093" name="2 Marcador de notas"/>
          <p:cNvSpPr>
            <a:spLocks noGrp="1"/>
          </p:cNvSpPr>
          <p:nvPr>
            <p:ph type="body" idx="1"/>
          </p:nvPr>
        </p:nvSpPr>
        <p:spPr>
          <a:xfrm>
            <a:off x="639438" y="4287423"/>
            <a:ext cx="5485778" cy="4113862"/>
          </a:xfrm>
          <a:noFill/>
          <a:ln/>
        </p:spPr>
        <p:txBody>
          <a:bodyPr/>
          <a:lstStyle/>
          <a:p>
            <a:pPr eaLnBrk="1" hangingPunct="1"/>
            <a:r>
              <a:rPr lang="es-ES" smtClean="0"/>
              <a:t/>
            </a:r>
            <a:br>
              <a:rPr lang="es-ES" smtClean="0"/>
            </a:br>
            <a:r>
              <a:rPr lang="es-ES" smtClean="0"/>
              <a:t>Recomemandation pour l’alimentation d’un enfant avec une diarrhée persistante:</a:t>
            </a:r>
          </a:p>
          <a:p>
            <a:pPr eaLnBrk="1" hangingPunct="1"/>
            <a:r>
              <a:rPr lang="es-ES" smtClean="0"/>
              <a:t>. Si prend le sein,suivre jour et nuit</a:t>
            </a:r>
          </a:p>
          <a:p>
            <a:pPr eaLnBrk="1" hangingPunct="1"/>
            <a:r>
              <a:rPr lang="es-ES" smtClean="0"/>
              <a:t>. Si consomme un autre lait:</a:t>
            </a:r>
          </a:p>
          <a:p>
            <a:pPr eaLnBrk="1" hangingPunct="1">
              <a:buFontTx/>
              <a:buChar char="-"/>
            </a:pPr>
            <a:r>
              <a:rPr lang="es-ES" smtClean="0"/>
              <a:t>Remplacer ce lait en augmentant l’allaitament au sein ou</a:t>
            </a:r>
          </a:p>
          <a:p>
            <a:pPr eaLnBrk="1" hangingPunct="1"/>
            <a:r>
              <a:rPr lang="es-ES" smtClean="0"/>
              <a:t>- Remplacer ce lait par des produits laitiers fermentés(lait caillé enrichi, yaourt, LHS: lait-huile-sucre) ou</a:t>
            </a:r>
          </a:p>
          <a:p>
            <a:pPr eaLnBrk="1" hangingPunct="1">
              <a:buFontTx/>
              <a:buChar char="-"/>
            </a:pPr>
            <a:r>
              <a:rPr lang="es-ES" smtClean="0"/>
              <a:t>Donner des aliments épais enrichis (fondée, laax, sombi, neteri)</a:t>
            </a:r>
          </a:p>
          <a:p>
            <a:pPr eaLnBrk="1" hangingPunct="1">
              <a:buFontTx/>
              <a:buChar char="-"/>
            </a:pPr>
            <a:r>
              <a:rPr lang="es-ES" smtClean="0"/>
              <a:t>- donner  à boire plus fréquemment: eau simple, jus de buy,…</a:t>
            </a:r>
          </a:p>
          <a:p>
            <a:pPr eaLnBrk="1" hangingPunct="1">
              <a:buFontTx/>
              <a:buChar char="-"/>
            </a:pPr>
            <a:r>
              <a:rPr lang="es-ES" smtClean="0"/>
              <a:t>- Donner un repas supplémentaire à l’enfant pendant le periode de convalescence (2 semaines après l’arrêt de la diarrhée ) suivant les recomnadtions alimentaires/tranche d’âge).</a:t>
            </a:r>
          </a:p>
        </p:txBody>
      </p:sp>
      <p:sp>
        <p:nvSpPr>
          <p:cNvPr id="89094" name="3 Marcador de pie de página"/>
          <p:cNvSpPr txBox="1">
            <a:spLocks noGrp="1"/>
          </p:cNvSpPr>
          <p:nvPr/>
        </p:nvSpPr>
        <p:spPr bwMode="auto">
          <a:xfrm>
            <a:off x="0" y="8685862"/>
            <a:ext cx="2971593" cy="456575"/>
          </a:xfrm>
          <a:prstGeom prst="rect">
            <a:avLst/>
          </a:prstGeom>
          <a:noFill/>
          <a:ln w="9525">
            <a:noFill/>
            <a:miter lim="800000"/>
            <a:headEnd/>
            <a:tailEnd/>
          </a:ln>
        </p:spPr>
        <p:txBody>
          <a:bodyPr lIns="91431" tIns="45716" rIns="91431" bIns="45716" anchor="b"/>
          <a:lstStyle/>
          <a:p>
            <a:pPr defTabSz="914274"/>
            <a:r>
              <a:rPr lang="en-US" sz="1200" dirty="0"/>
              <a:t>SENEGAL</a:t>
            </a:r>
          </a:p>
        </p:txBody>
      </p:sp>
      <p:sp>
        <p:nvSpPr>
          <p:cNvPr id="89095" name="4 Marcador de número de diapositiva"/>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defTabSz="914274"/>
            <a:fld id="{2E03ED52-4B5C-4FA8-A0D1-8A8E3C030ED4}" type="slidenum">
              <a:rPr lang="en-US" sz="1200"/>
              <a:pPr algn="r" defTabSz="914274"/>
              <a:t>34</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ftr" sz="quarter" idx="4"/>
          </p:nvPr>
        </p:nvSpPr>
        <p:spPr>
          <a:noFill/>
        </p:spPr>
        <p:txBody>
          <a:bodyPr/>
          <a:lstStyle/>
          <a:p>
            <a:r>
              <a:rPr lang="en-US"/>
              <a:t>Por una sonrisa en ÁfricaSENEGAL</a:t>
            </a:r>
          </a:p>
        </p:txBody>
      </p:sp>
      <p:sp>
        <p:nvSpPr>
          <p:cNvPr id="133123" name="Rectangle 7"/>
          <p:cNvSpPr>
            <a:spLocks noGrp="1" noChangeArrowheads="1"/>
          </p:cNvSpPr>
          <p:nvPr>
            <p:ph type="sldNum" sz="quarter" idx="5"/>
          </p:nvPr>
        </p:nvSpPr>
        <p:spPr>
          <a:noFill/>
        </p:spPr>
        <p:txBody>
          <a:bodyPr/>
          <a:lstStyle/>
          <a:p>
            <a:fld id="{945ABCD6-BB61-41B8-99EC-F3681F8C9458}" type="slidenum">
              <a:rPr lang="en-US" smtClean="0"/>
              <a:pPr/>
              <a:t>35</a:t>
            </a:fld>
            <a:endParaRPr lang="en-US" smtClean="0"/>
          </a:p>
        </p:txBody>
      </p:sp>
      <p:sp>
        <p:nvSpPr>
          <p:cNvPr id="133124" name="1 Marcador de imagen de diapositiva"/>
          <p:cNvSpPr>
            <a:spLocks noGrp="1" noRot="1" noChangeAspect="1" noTextEdit="1"/>
          </p:cNvSpPr>
          <p:nvPr>
            <p:ph type="sldImg"/>
          </p:nvPr>
        </p:nvSpPr>
        <p:spPr>
          <a:ln/>
        </p:spPr>
      </p:sp>
      <p:sp>
        <p:nvSpPr>
          <p:cNvPr id="133125" name="2 Marcador de notas"/>
          <p:cNvSpPr>
            <a:spLocks noGrp="1"/>
          </p:cNvSpPr>
          <p:nvPr>
            <p:ph type="body" idx="1"/>
          </p:nvPr>
        </p:nvSpPr>
        <p:spPr>
          <a:noFill/>
          <a:ln/>
        </p:spPr>
        <p:txBody>
          <a:bodyPr/>
          <a:lstStyle/>
          <a:p>
            <a:pPr eaLnBrk="1" hangingPunct="1"/>
            <a:endParaRPr lang="fr-FR" smtClean="0"/>
          </a:p>
        </p:txBody>
      </p:sp>
      <p:sp>
        <p:nvSpPr>
          <p:cNvPr id="133126" name="3 Marcador de pie de página"/>
          <p:cNvSpPr txBox="1">
            <a:spLocks noGrp="1"/>
          </p:cNvSpPr>
          <p:nvPr/>
        </p:nvSpPr>
        <p:spPr bwMode="auto">
          <a:xfrm>
            <a:off x="0" y="8685862"/>
            <a:ext cx="2971593" cy="456575"/>
          </a:xfrm>
          <a:prstGeom prst="rect">
            <a:avLst/>
          </a:prstGeom>
          <a:noFill/>
          <a:ln w="9525">
            <a:noFill/>
            <a:miter lim="800000"/>
            <a:headEnd/>
            <a:tailEnd/>
          </a:ln>
        </p:spPr>
        <p:txBody>
          <a:bodyPr lIns="91431" tIns="45716" rIns="91431" bIns="45716" anchor="b"/>
          <a:lstStyle/>
          <a:p>
            <a:pPr defTabSz="914274"/>
            <a:r>
              <a:rPr lang="en-US" sz="1200" dirty="0"/>
              <a:t>SENEGAL</a:t>
            </a:r>
          </a:p>
        </p:txBody>
      </p:sp>
      <p:sp>
        <p:nvSpPr>
          <p:cNvPr id="133127" name="4 Marcador de número de diapositiva"/>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defTabSz="914274"/>
            <a:fld id="{1349D4C9-9EDD-43AE-BA25-A238A4F2C501}" type="slidenum">
              <a:rPr lang="en-US" sz="1200"/>
              <a:pPr algn="r" defTabSz="914274"/>
              <a:t>35</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p:spPr>
        <p:txBody>
          <a:bodyPr/>
          <a:lstStyle/>
          <a:p>
            <a:r>
              <a:rPr lang="en-US"/>
              <a:t>Por una sonrisa en ÁfricaSENEGAL</a:t>
            </a:r>
          </a:p>
        </p:txBody>
      </p:sp>
      <p:sp>
        <p:nvSpPr>
          <p:cNvPr id="88067" name="Rectangle 7"/>
          <p:cNvSpPr>
            <a:spLocks noGrp="1" noChangeArrowheads="1"/>
          </p:cNvSpPr>
          <p:nvPr>
            <p:ph type="sldNum" sz="quarter" idx="5"/>
          </p:nvPr>
        </p:nvSpPr>
        <p:spPr>
          <a:noFill/>
        </p:spPr>
        <p:txBody>
          <a:bodyPr/>
          <a:lstStyle/>
          <a:p>
            <a:fld id="{90C384A7-69BC-4568-8DBB-ECC174A66DF5}" type="slidenum">
              <a:rPr lang="en-US" smtClean="0"/>
              <a:pPr/>
              <a:t>36</a:t>
            </a:fld>
            <a:endParaRPr lang="en-US" smtClean="0"/>
          </a:p>
        </p:txBody>
      </p:sp>
      <p:sp>
        <p:nvSpPr>
          <p:cNvPr id="88068" name="1 Marcador de imagen de diapositiva"/>
          <p:cNvSpPr>
            <a:spLocks noGrp="1" noRot="1" noChangeAspect="1" noTextEdit="1"/>
          </p:cNvSpPr>
          <p:nvPr>
            <p:ph type="sldImg"/>
          </p:nvPr>
        </p:nvSpPr>
        <p:spPr>
          <a:ln/>
        </p:spPr>
      </p:sp>
      <p:sp>
        <p:nvSpPr>
          <p:cNvPr id="88069" name="2 Marcador de notas"/>
          <p:cNvSpPr>
            <a:spLocks noGrp="1"/>
          </p:cNvSpPr>
          <p:nvPr>
            <p:ph type="body" idx="1"/>
          </p:nvPr>
        </p:nvSpPr>
        <p:spPr>
          <a:noFill/>
          <a:ln/>
        </p:spPr>
        <p:txBody>
          <a:bodyPr/>
          <a:lstStyle/>
          <a:p>
            <a:pPr eaLnBrk="1" hangingPunct="1"/>
            <a:endParaRPr lang="fr-FR" smtClean="0"/>
          </a:p>
        </p:txBody>
      </p:sp>
      <p:sp>
        <p:nvSpPr>
          <p:cNvPr id="88070" name="3 Marcador de pie de página"/>
          <p:cNvSpPr txBox="1">
            <a:spLocks noGrp="1"/>
          </p:cNvSpPr>
          <p:nvPr/>
        </p:nvSpPr>
        <p:spPr bwMode="auto">
          <a:xfrm>
            <a:off x="0" y="8685862"/>
            <a:ext cx="2971593" cy="456575"/>
          </a:xfrm>
          <a:prstGeom prst="rect">
            <a:avLst/>
          </a:prstGeom>
          <a:noFill/>
          <a:ln w="9525">
            <a:noFill/>
            <a:miter lim="800000"/>
            <a:headEnd/>
            <a:tailEnd/>
          </a:ln>
        </p:spPr>
        <p:txBody>
          <a:bodyPr lIns="91431" tIns="45716" rIns="91431" bIns="45716" anchor="b"/>
          <a:lstStyle/>
          <a:p>
            <a:pPr defTabSz="914274"/>
            <a:r>
              <a:rPr lang="en-US" sz="1200" dirty="0"/>
              <a:t>SENEGAL</a:t>
            </a:r>
          </a:p>
        </p:txBody>
      </p:sp>
      <p:sp>
        <p:nvSpPr>
          <p:cNvPr id="88071" name="4 Marcador de número de diapositiva"/>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defTabSz="914274"/>
            <a:fld id="{9685166A-DE85-4307-A7A4-3AD8CDB4BFEC}" type="slidenum">
              <a:rPr lang="en-US" sz="1200"/>
              <a:pPr algn="r" defTabSz="914274"/>
              <a:t>36</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Por una sonrisa en ÁfricaSENEGAL</a:t>
            </a:r>
          </a:p>
        </p:txBody>
      </p:sp>
      <p:sp>
        <p:nvSpPr>
          <p:cNvPr id="7" name="Rectangle 7"/>
          <p:cNvSpPr>
            <a:spLocks noGrp="1" noChangeArrowheads="1"/>
          </p:cNvSpPr>
          <p:nvPr>
            <p:ph type="sldNum" sz="quarter" idx="5"/>
          </p:nvPr>
        </p:nvSpPr>
        <p:spPr>
          <a:ln/>
        </p:spPr>
        <p:txBody>
          <a:bodyPr/>
          <a:lstStyle/>
          <a:p>
            <a:pPr>
              <a:defRPr/>
            </a:pPr>
            <a:fld id="{E1B64308-5595-4F14-9344-E939697F04B9}" type="slidenum">
              <a:rPr lang="en-US"/>
              <a:pPr>
                <a:defRPr/>
              </a:pPr>
              <a:t>4</a:t>
            </a:fld>
            <a:endParaRPr lang="en-US"/>
          </a:p>
        </p:txBody>
      </p:sp>
      <p:sp>
        <p:nvSpPr>
          <p:cNvPr id="58370" name="Rectangle 6"/>
          <p:cNvSpPr txBox="1">
            <a:spLocks noGrp="1" noChangeArrowheads="1"/>
          </p:cNvSpPr>
          <p:nvPr/>
        </p:nvSpPr>
        <p:spPr bwMode="auto">
          <a:xfrm>
            <a:off x="0" y="8685862"/>
            <a:ext cx="2971593" cy="456575"/>
          </a:xfrm>
          <a:prstGeom prst="rect">
            <a:avLst/>
          </a:prstGeom>
          <a:noFill/>
          <a:ln w="9525">
            <a:noFill/>
            <a:miter lim="800000"/>
            <a:headEnd/>
            <a:tailEnd/>
          </a:ln>
        </p:spPr>
        <p:txBody>
          <a:bodyPr lIns="91431" tIns="45716" rIns="91431" bIns="45716" anchor="b"/>
          <a:lstStyle/>
          <a:p>
            <a:pPr defTabSz="914274"/>
            <a:r>
              <a:rPr lang="en-US" sz="1200" dirty="0"/>
              <a:t>SENEGAL</a:t>
            </a:r>
          </a:p>
        </p:txBody>
      </p:sp>
      <p:sp>
        <p:nvSpPr>
          <p:cNvPr id="58371" name="Rectangle 7"/>
          <p:cNvSpPr txBox="1">
            <a:spLocks noGrp="1" noChangeArrowheads="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defTabSz="914274"/>
            <a:fld id="{86053EF6-EA87-4DD7-B773-FED58C9E3B40}" type="slidenum">
              <a:rPr lang="en-US" sz="1200"/>
              <a:pPr algn="r" defTabSz="914274"/>
              <a:t>4</a:t>
            </a:fld>
            <a:endParaRPr lang="en-US" sz="1200" dirty="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pPr>
              <a:lnSpc>
                <a:spcPct val="90000"/>
              </a:lnSpc>
            </a:pPr>
            <a:r>
              <a:rPr lang="es-ES" sz="1000" b="1" dirty="0">
                <a:solidFill>
                  <a:srgbClr val="FF0000"/>
                </a:solidFill>
              </a:rPr>
              <a:t>Page 151:</a:t>
            </a:r>
          </a:p>
          <a:p>
            <a:pPr>
              <a:lnSpc>
                <a:spcPct val="90000"/>
              </a:lnSpc>
            </a:pPr>
            <a:r>
              <a:rPr lang="es-ES" sz="1000" b="1" dirty="0" err="1">
                <a:solidFill>
                  <a:srgbClr val="FF0000"/>
                </a:solidFill>
              </a:rPr>
              <a:t>Est</a:t>
            </a:r>
            <a:r>
              <a:rPr lang="es-ES" sz="1000" b="1" dirty="0">
                <a:solidFill>
                  <a:srgbClr val="FF0000"/>
                </a:solidFill>
              </a:rPr>
              <a:t> </a:t>
            </a:r>
            <a:r>
              <a:rPr lang="es-ES" sz="1000" b="1" dirty="0" err="1">
                <a:solidFill>
                  <a:srgbClr val="FF0000"/>
                </a:solidFill>
              </a:rPr>
              <a:t>l’enfant</a:t>
            </a:r>
            <a:r>
              <a:rPr lang="es-ES" sz="1000" b="1" dirty="0">
                <a:solidFill>
                  <a:srgbClr val="FF0000"/>
                </a:solidFill>
              </a:rPr>
              <a:t> </a:t>
            </a:r>
          </a:p>
          <a:p>
            <a:pPr>
              <a:lnSpc>
                <a:spcPct val="90000"/>
              </a:lnSpc>
            </a:pPr>
            <a:r>
              <a:rPr lang="es-ES" sz="800" b="1" dirty="0" err="1">
                <a:solidFill>
                  <a:srgbClr val="FF0000"/>
                </a:solidFill>
              </a:rPr>
              <a:t>Léthargique</a:t>
            </a:r>
            <a:r>
              <a:rPr lang="es-ES" sz="800" b="1" dirty="0">
                <a:solidFill>
                  <a:srgbClr val="FF0000"/>
                </a:solidFill>
              </a:rPr>
              <a:t> </a:t>
            </a:r>
            <a:r>
              <a:rPr lang="es-ES" sz="800" b="1" dirty="0" err="1">
                <a:solidFill>
                  <a:srgbClr val="FF0000"/>
                </a:solidFill>
              </a:rPr>
              <a:t>ou</a:t>
            </a:r>
            <a:r>
              <a:rPr lang="es-ES" sz="800" b="1" dirty="0">
                <a:solidFill>
                  <a:srgbClr val="FF0000"/>
                </a:solidFill>
              </a:rPr>
              <a:t> </a:t>
            </a:r>
            <a:r>
              <a:rPr lang="es-ES" sz="800" b="1" dirty="0" err="1">
                <a:solidFill>
                  <a:srgbClr val="FF0000"/>
                </a:solidFill>
              </a:rPr>
              <a:t>inconscient</a:t>
            </a:r>
            <a:r>
              <a:rPr lang="es-ES" sz="800" b="1" dirty="0">
                <a:solidFill>
                  <a:srgbClr val="FF0000"/>
                </a:solidFill>
              </a:rPr>
              <a:t>? </a:t>
            </a:r>
            <a:r>
              <a:rPr lang="es-ES" sz="800" b="1" dirty="0" err="1">
                <a:solidFill>
                  <a:srgbClr val="FF0000"/>
                </a:solidFill>
              </a:rPr>
              <a:t>Vérifier</a:t>
            </a:r>
            <a:r>
              <a:rPr lang="es-ES" sz="800" b="1" dirty="0">
                <a:solidFill>
                  <a:srgbClr val="FF0000"/>
                </a:solidFill>
              </a:rPr>
              <a:t> si </a:t>
            </a:r>
            <a:r>
              <a:rPr lang="es-ES" sz="800" b="1" dirty="0" err="1">
                <a:solidFill>
                  <a:srgbClr val="FF0000"/>
                </a:solidFill>
              </a:rPr>
              <a:t>l’enfant</a:t>
            </a:r>
            <a:r>
              <a:rPr lang="es-ES" sz="800" b="1" dirty="0">
                <a:solidFill>
                  <a:srgbClr val="FF0000"/>
                </a:solidFill>
              </a:rPr>
              <a:t> </a:t>
            </a:r>
            <a:r>
              <a:rPr lang="es-ES" sz="800" b="1" dirty="0" err="1">
                <a:solidFill>
                  <a:srgbClr val="FF0000"/>
                </a:solidFill>
              </a:rPr>
              <a:t>dorm</a:t>
            </a:r>
            <a:r>
              <a:rPr lang="es-ES" sz="800" b="1" dirty="0">
                <a:solidFill>
                  <a:srgbClr val="FF0000"/>
                </a:solidFill>
              </a:rPr>
              <a:t> </a:t>
            </a:r>
            <a:r>
              <a:rPr lang="es-ES" sz="800" b="1" dirty="0" err="1">
                <a:solidFill>
                  <a:srgbClr val="FF0000"/>
                </a:solidFill>
              </a:rPr>
              <a:t>ou</a:t>
            </a:r>
            <a:r>
              <a:rPr lang="es-ES" sz="800" b="1" dirty="0">
                <a:solidFill>
                  <a:srgbClr val="FF0000"/>
                </a:solidFill>
              </a:rPr>
              <a:t> si </a:t>
            </a:r>
            <a:r>
              <a:rPr lang="es-ES" sz="800" b="1" dirty="0" err="1">
                <a:solidFill>
                  <a:srgbClr val="FF0000"/>
                </a:solidFill>
              </a:rPr>
              <a:t>il</a:t>
            </a:r>
            <a:r>
              <a:rPr lang="es-ES" sz="800" b="1" dirty="0">
                <a:solidFill>
                  <a:srgbClr val="FF0000"/>
                </a:solidFill>
              </a:rPr>
              <a:t> </a:t>
            </a:r>
            <a:r>
              <a:rPr lang="es-ES" sz="800" b="1" dirty="0" err="1">
                <a:solidFill>
                  <a:srgbClr val="FF0000"/>
                </a:solidFill>
              </a:rPr>
              <a:t>est</a:t>
            </a:r>
            <a:r>
              <a:rPr lang="es-ES" sz="800" b="1" dirty="0">
                <a:solidFill>
                  <a:srgbClr val="FF0000"/>
                </a:solidFill>
              </a:rPr>
              <a:t> </a:t>
            </a:r>
            <a:r>
              <a:rPr lang="es-ES" sz="800" b="1" dirty="0" err="1">
                <a:solidFill>
                  <a:srgbClr val="FF0000"/>
                </a:solidFill>
              </a:rPr>
              <a:t>reveillé</a:t>
            </a:r>
            <a:r>
              <a:rPr lang="es-ES" sz="800" b="1" dirty="0">
                <a:solidFill>
                  <a:srgbClr val="FF0000"/>
                </a:solidFill>
              </a:rPr>
              <a:t>, </a:t>
            </a:r>
            <a:r>
              <a:rPr lang="es-ES" sz="800" b="1" dirty="0" err="1">
                <a:solidFill>
                  <a:srgbClr val="FF0000"/>
                </a:solidFill>
              </a:rPr>
              <a:t>mais</a:t>
            </a:r>
            <a:r>
              <a:rPr lang="es-ES" sz="800" b="1" dirty="0">
                <a:solidFill>
                  <a:srgbClr val="FF0000"/>
                </a:solidFill>
              </a:rPr>
              <a:t> </a:t>
            </a:r>
            <a:r>
              <a:rPr lang="es-ES" sz="800" b="1" dirty="0" err="1">
                <a:solidFill>
                  <a:srgbClr val="FF0000"/>
                </a:solidFill>
              </a:rPr>
              <a:t>il</a:t>
            </a:r>
            <a:r>
              <a:rPr lang="es-ES" sz="800" b="1" dirty="0">
                <a:solidFill>
                  <a:srgbClr val="FF0000"/>
                </a:solidFill>
              </a:rPr>
              <a:t> </a:t>
            </a:r>
            <a:r>
              <a:rPr lang="es-ES" sz="800" b="1" dirty="0" err="1">
                <a:solidFill>
                  <a:srgbClr val="FF0000"/>
                </a:solidFill>
              </a:rPr>
              <a:t>n’a</a:t>
            </a:r>
            <a:r>
              <a:rPr lang="es-ES" sz="800" b="1" dirty="0">
                <a:solidFill>
                  <a:srgbClr val="FF0000"/>
                </a:solidFill>
              </a:rPr>
              <a:t> </a:t>
            </a:r>
            <a:r>
              <a:rPr lang="es-ES" sz="800" b="1" dirty="0" err="1">
                <a:solidFill>
                  <a:srgbClr val="FF0000"/>
                </a:solidFill>
              </a:rPr>
              <a:t>pas</a:t>
            </a:r>
            <a:r>
              <a:rPr lang="es-ES" sz="800" b="1" dirty="0">
                <a:solidFill>
                  <a:srgbClr val="FF0000"/>
                </a:solidFill>
              </a:rPr>
              <a:t> </a:t>
            </a:r>
            <a:r>
              <a:rPr lang="es-ES" sz="800" b="1" dirty="0" err="1">
                <a:solidFill>
                  <a:srgbClr val="FF0000"/>
                </a:solidFill>
              </a:rPr>
              <a:t>interet</a:t>
            </a:r>
            <a:r>
              <a:rPr lang="es-ES" sz="800" b="1" dirty="0">
                <a:solidFill>
                  <a:srgbClr val="FF0000"/>
                </a:solidFill>
              </a:rPr>
              <a:t> </a:t>
            </a:r>
            <a:r>
              <a:rPr lang="es-ES" sz="800" b="1" dirty="0" err="1">
                <a:solidFill>
                  <a:srgbClr val="FF0000"/>
                </a:solidFill>
              </a:rPr>
              <a:t>pour</a:t>
            </a:r>
            <a:r>
              <a:rPr lang="es-ES" sz="800" b="1" dirty="0">
                <a:solidFill>
                  <a:srgbClr val="FF0000"/>
                </a:solidFill>
              </a:rPr>
              <a:t> son </a:t>
            </a:r>
            <a:r>
              <a:rPr lang="es-ES" sz="800" b="1" dirty="0" err="1">
                <a:solidFill>
                  <a:srgbClr val="FF0000"/>
                </a:solidFill>
              </a:rPr>
              <a:t>autour</a:t>
            </a:r>
            <a:r>
              <a:rPr lang="es-ES" sz="800" b="1" dirty="0">
                <a:solidFill>
                  <a:srgbClr val="FF0000"/>
                </a:solidFill>
              </a:rPr>
              <a:t>. Si </a:t>
            </a:r>
            <a:r>
              <a:rPr lang="es-ES" sz="800" b="1" dirty="0" err="1">
                <a:solidFill>
                  <a:srgbClr val="FF0000"/>
                </a:solidFill>
              </a:rPr>
              <a:t>il</a:t>
            </a:r>
            <a:r>
              <a:rPr lang="es-ES" sz="800" b="1" dirty="0">
                <a:solidFill>
                  <a:srgbClr val="FF0000"/>
                </a:solidFill>
              </a:rPr>
              <a:t> </a:t>
            </a:r>
            <a:r>
              <a:rPr lang="es-ES" sz="800" b="1" dirty="0" err="1">
                <a:solidFill>
                  <a:srgbClr val="FF0000"/>
                </a:solidFill>
              </a:rPr>
              <a:t>regarde</a:t>
            </a:r>
            <a:r>
              <a:rPr lang="es-ES" sz="800" b="1" dirty="0">
                <a:solidFill>
                  <a:srgbClr val="FF0000"/>
                </a:solidFill>
              </a:rPr>
              <a:t> </a:t>
            </a:r>
            <a:r>
              <a:rPr lang="es-ES" sz="800" b="1" dirty="0" err="1">
                <a:solidFill>
                  <a:srgbClr val="FF0000"/>
                </a:solidFill>
              </a:rPr>
              <a:t>quand</a:t>
            </a:r>
            <a:r>
              <a:rPr lang="es-ES" sz="800" b="1" dirty="0">
                <a:solidFill>
                  <a:srgbClr val="FF0000"/>
                </a:solidFill>
              </a:rPr>
              <a:t> </a:t>
            </a:r>
            <a:r>
              <a:rPr lang="es-ES" sz="800" b="1" dirty="0" err="1">
                <a:solidFill>
                  <a:srgbClr val="FF0000"/>
                </a:solidFill>
              </a:rPr>
              <a:t>vous</a:t>
            </a:r>
            <a:r>
              <a:rPr lang="es-ES" sz="800" b="1" dirty="0">
                <a:solidFill>
                  <a:srgbClr val="FF0000"/>
                </a:solidFill>
              </a:rPr>
              <a:t> </a:t>
            </a:r>
            <a:r>
              <a:rPr lang="es-ES" sz="800" b="1" dirty="0" err="1">
                <a:solidFill>
                  <a:srgbClr val="FF0000"/>
                </a:solidFill>
              </a:rPr>
              <a:t>parlez</a:t>
            </a:r>
            <a:r>
              <a:rPr lang="es-ES" sz="800" b="1" dirty="0">
                <a:solidFill>
                  <a:srgbClr val="FF0000"/>
                </a:solidFill>
              </a:rPr>
              <a:t> </a:t>
            </a:r>
            <a:r>
              <a:rPr lang="es-ES" sz="800" b="1" dirty="0" err="1">
                <a:solidFill>
                  <a:srgbClr val="FF0000"/>
                </a:solidFill>
              </a:rPr>
              <a:t>ou</a:t>
            </a:r>
            <a:r>
              <a:rPr lang="es-ES" sz="800" b="1" dirty="0">
                <a:solidFill>
                  <a:srgbClr val="FF0000"/>
                </a:solidFill>
              </a:rPr>
              <a:t> </a:t>
            </a:r>
            <a:r>
              <a:rPr lang="es-ES" sz="800" b="1" dirty="0" err="1">
                <a:solidFill>
                  <a:srgbClr val="FF0000"/>
                </a:solidFill>
              </a:rPr>
              <a:t>regarde</a:t>
            </a:r>
            <a:r>
              <a:rPr lang="es-ES" sz="800" b="1" dirty="0">
                <a:solidFill>
                  <a:srgbClr val="FF0000"/>
                </a:solidFill>
              </a:rPr>
              <a:t> à la </a:t>
            </a:r>
            <a:r>
              <a:rPr lang="es-ES" sz="800" b="1" dirty="0" err="1">
                <a:solidFill>
                  <a:srgbClr val="FF0000"/>
                </a:solidFill>
              </a:rPr>
              <a:t>mère</a:t>
            </a:r>
            <a:r>
              <a:rPr lang="es-ES" sz="800" b="1" dirty="0">
                <a:solidFill>
                  <a:srgbClr val="FF0000"/>
                </a:solidFill>
              </a:rPr>
              <a:t>. Un </a:t>
            </a:r>
            <a:r>
              <a:rPr lang="es-ES" sz="800" b="1" dirty="0" err="1">
                <a:solidFill>
                  <a:srgbClr val="FF0000"/>
                </a:solidFill>
              </a:rPr>
              <a:t>enfant</a:t>
            </a:r>
            <a:r>
              <a:rPr lang="es-ES" sz="800" b="1" dirty="0">
                <a:solidFill>
                  <a:srgbClr val="FF0000"/>
                </a:solidFill>
              </a:rPr>
              <a:t> </a:t>
            </a:r>
            <a:r>
              <a:rPr lang="es-ES" sz="800" b="1" dirty="0" err="1">
                <a:solidFill>
                  <a:srgbClr val="FF0000"/>
                </a:solidFill>
              </a:rPr>
              <a:t>léthargique</a:t>
            </a:r>
            <a:r>
              <a:rPr lang="es-ES" sz="800" b="1" dirty="0">
                <a:solidFill>
                  <a:srgbClr val="FF0000"/>
                </a:solidFill>
              </a:rPr>
              <a:t> a une </a:t>
            </a:r>
            <a:r>
              <a:rPr lang="es-ES" sz="800" b="1" dirty="0" err="1">
                <a:solidFill>
                  <a:srgbClr val="FF0000"/>
                </a:solidFill>
              </a:rPr>
              <a:t>regarde</a:t>
            </a:r>
            <a:r>
              <a:rPr lang="es-ES" sz="800" b="1" dirty="0">
                <a:solidFill>
                  <a:srgbClr val="FF0000"/>
                </a:solidFill>
              </a:rPr>
              <a:t> </a:t>
            </a:r>
            <a:r>
              <a:rPr lang="es-ES" sz="800" b="1" dirty="0" err="1">
                <a:solidFill>
                  <a:srgbClr val="FF0000"/>
                </a:solidFill>
              </a:rPr>
              <a:t>vide</a:t>
            </a:r>
            <a:r>
              <a:rPr lang="es-ES" sz="800" b="1" dirty="0">
                <a:solidFill>
                  <a:srgbClr val="FF0000"/>
                </a:solidFill>
              </a:rPr>
              <a:t> </a:t>
            </a:r>
            <a:r>
              <a:rPr lang="es-ES" sz="800" b="1" dirty="0" err="1">
                <a:solidFill>
                  <a:srgbClr val="FF0000"/>
                </a:solidFill>
              </a:rPr>
              <a:t>inexprex¡ssive.Si</a:t>
            </a:r>
            <a:r>
              <a:rPr lang="es-ES" sz="800" b="1" dirty="0">
                <a:solidFill>
                  <a:srgbClr val="FF0000"/>
                </a:solidFill>
              </a:rPr>
              <a:t> </a:t>
            </a:r>
            <a:r>
              <a:rPr lang="es-ES" sz="800" b="1" dirty="0" err="1">
                <a:solidFill>
                  <a:srgbClr val="FF0000"/>
                </a:solidFill>
              </a:rPr>
              <a:t>unenfant</a:t>
            </a:r>
            <a:r>
              <a:rPr lang="es-ES" sz="800" b="1" dirty="0">
                <a:solidFill>
                  <a:srgbClr val="FF0000"/>
                </a:solidFill>
              </a:rPr>
              <a:t> </a:t>
            </a:r>
            <a:r>
              <a:rPr lang="es-ES" sz="800" b="1" dirty="0" err="1">
                <a:solidFill>
                  <a:srgbClr val="FF0000"/>
                </a:solidFill>
              </a:rPr>
              <a:t>est</a:t>
            </a:r>
            <a:r>
              <a:rPr lang="es-ES" sz="800" b="1" dirty="0">
                <a:solidFill>
                  <a:srgbClr val="FF0000"/>
                </a:solidFill>
              </a:rPr>
              <a:t> </a:t>
            </a:r>
            <a:r>
              <a:rPr lang="es-ES" sz="800" b="1" dirty="0" err="1">
                <a:solidFill>
                  <a:srgbClr val="FF0000"/>
                </a:solidFill>
              </a:rPr>
              <a:t>inconscient</a:t>
            </a:r>
            <a:r>
              <a:rPr lang="es-ES" sz="800" b="1" dirty="0">
                <a:solidFill>
                  <a:srgbClr val="FF0000"/>
                </a:solidFill>
              </a:rPr>
              <a:t> </a:t>
            </a:r>
            <a:r>
              <a:rPr lang="es-ES" sz="800" b="1" dirty="0" err="1">
                <a:solidFill>
                  <a:srgbClr val="FF0000"/>
                </a:solidFill>
              </a:rPr>
              <a:t>n’est</a:t>
            </a:r>
            <a:r>
              <a:rPr lang="es-ES" sz="800" b="1" dirty="0">
                <a:solidFill>
                  <a:srgbClr val="FF0000"/>
                </a:solidFill>
              </a:rPr>
              <a:t> </a:t>
            </a:r>
            <a:r>
              <a:rPr lang="es-ES" sz="800" b="1" dirty="0" err="1">
                <a:solidFill>
                  <a:srgbClr val="FF0000"/>
                </a:solidFill>
              </a:rPr>
              <a:t>pas</a:t>
            </a:r>
            <a:r>
              <a:rPr lang="es-ES" sz="800" b="1" dirty="0">
                <a:solidFill>
                  <a:srgbClr val="FF0000"/>
                </a:solidFill>
              </a:rPr>
              <a:t> </a:t>
            </a:r>
            <a:r>
              <a:rPr lang="es-ES" sz="800" b="1" dirty="0" err="1">
                <a:solidFill>
                  <a:srgbClr val="FF0000"/>
                </a:solidFill>
              </a:rPr>
              <a:t>possible</a:t>
            </a:r>
            <a:r>
              <a:rPr lang="es-ES" sz="800" b="1" dirty="0">
                <a:solidFill>
                  <a:srgbClr val="FF0000"/>
                </a:solidFill>
              </a:rPr>
              <a:t> </a:t>
            </a:r>
            <a:r>
              <a:rPr lang="es-ES" sz="800" b="1" dirty="0" err="1">
                <a:solidFill>
                  <a:srgbClr val="FF0000"/>
                </a:solidFill>
              </a:rPr>
              <a:t>lre</a:t>
            </a:r>
            <a:r>
              <a:rPr lang="es-ES" sz="800" b="1" dirty="0">
                <a:solidFill>
                  <a:srgbClr val="FF0000"/>
                </a:solidFill>
              </a:rPr>
              <a:t> </a:t>
            </a:r>
            <a:r>
              <a:rPr lang="es-ES" sz="800" b="1" dirty="0" err="1">
                <a:solidFill>
                  <a:srgbClr val="FF0000"/>
                </a:solidFill>
              </a:rPr>
              <a:t>révéiller</a:t>
            </a:r>
            <a:r>
              <a:rPr lang="es-ES" sz="800" b="1" dirty="0">
                <a:solidFill>
                  <a:srgbClr val="FF0000"/>
                </a:solidFill>
              </a:rPr>
              <a:t>.</a:t>
            </a:r>
          </a:p>
          <a:p>
            <a:pPr>
              <a:lnSpc>
                <a:spcPct val="90000"/>
              </a:lnSpc>
            </a:pPr>
            <a:endParaRPr lang="es-ES" sz="800" b="1" dirty="0">
              <a:solidFill>
                <a:srgbClr val="FF0000"/>
              </a:solidFill>
            </a:endParaRPr>
          </a:p>
          <a:p>
            <a:pPr>
              <a:lnSpc>
                <a:spcPct val="90000"/>
              </a:lnSpc>
            </a:pPr>
            <a:r>
              <a:rPr lang="es-ES" sz="800" b="1" dirty="0" err="1">
                <a:solidFill>
                  <a:srgbClr val="FF0000"/>
                </a:solidFill>
              </a:rPr>
              <a:t>Capable</a:t>
            </a:r>
            <a:r>
              <a:rPr lang="es-ES" sz="800" b="1" dirty="0">
                <a:solidFill>
                  <a:srgbClr val="FF0000"/>
                </a:solidFill>
              </a:rPr>
              <a:t> de </a:t>
            </a:r>
            <a:r>
              <a:rPr lang="es-ES" sz="800" b="1" dirty="0" err="1">
                <a:solidFill>
                  <a:srgbClr val="FF0000"/>
                </a:solidFill>
              </a:rPr>
              <a:t>boire</a:t>
            </a:r>
            <a:r>
              <a:rPr lang="es-ES" sz="800" b="1" dirty="0">
                <a:solidFill>
                  <a:srgbClr val="FF0000"/>
                </a:solidFill>
              </a:rPr>
              <a:t> </a:t>
            </a:r>
            <a:r>
              <a:rPr lang="es-ES" sz="800" b="1" dirty="0" err="1">
                <a:solidFill>
                  <a:srgbClr val="FF0000"/>
                </a:solidFill>
              </a:rPr>
              <a:t>ou</a:t>
            </a:r>
            <a:r>
              <a:rPr lang="es-ES" sz="800" b="1" dirty="0">
                <a:solidFill>
                  <a:srgbClr val="FF0000"/>
                </a:solidFill>
              </a:rPr>
              <a:t> de </a:t>
            </a:r>
            <a:r>
              <a:rPr lang="es-ES" sz="800" b="1" dirty="0" err="1">
                <a:solidFill>
                  <a:srgbClr val="FF0000"/>
                </a:solidFill>
              </a:rPr>
              <a:t>prendre</a:t>
            </a:r>
            <a:r>
              <a:rPr lang="es-ES" sz="800" b="1" dirty="0">
                <a:solidFill>
                  <a:srgbClr val="FF0000"/>
                </a:solidFill>
              </a:rPr>
              <a:t> le</a:t>
            </a:r>
            <a:r>
              <a:rPr lang="es-ES" sz="900" b="1" dirty="0">
                <a:solidFill>
                  <a:srgbClr val="FF0000"/>
                </a:solidFill>
              </a:rPr>
              <a:t> </a:t>
            </a:r>
            <a:r>
              <a:rPr lang="es-ES" sz="800" b="1" dirty="0" err="1">
                <a:solidFill>
                  <a:srgbClr val="FF0000"/>
                </a:solidFill>
              </a:rPr>
              <a:t>sein</a:t>
            </a:r>
            <a:r>
              <a:rPr lang="es-ES" sz="800" b="1" dirty="0">
                <a:solidFill>
                  <a:srgbClr val="FF0000"/>
                </a:solidFill>
              </a:rPr>
              <a:t>? </a:t>
            </a:r>
            <a:r>
              <a:rPr lang="es-ES" sz="800" b="1" dirty="0" err="1">
                <a:solidFill>
                  <a:srgbClr val="FF0000"/>
                </a:solidFill>
              </a:rPr>
              <a:t>Assurer</a:t>
            </a:r>
            <a:r>
              <a:rPr lang="es-ES" sz="800" b="1" dirty="0">
                <a:solidFill>
                  <a:srgbClr val="FF0000"/>
                </a:solidFill>
              </a:rPr>
              <a:t> que la </a:t>
            </a:r>
            <a:r>
              <a:rPr lang="es-ES" sz="800" b="1" dirty="0" err="1">
                <a:solidFill>
                  <a:srgbClr val="FF0000"/>
                </a:solidFill>
              </a:rPr>
              <a:t>mère</a:t>
            </a:r>
            <a:r>
              <a:rPr lang="es-ES" sz="800" b="1" dirty="0">
                <a:solidFill>
                  <a:srgbClr val="FF0000"/>
                </a:solidFill>
              </a:rPr>
              <a:t> a </a:t>
            </a:r>
            <a:r>
              <a:rPr lang="es-ES" sz="800" b="1" dirty="0" err="1">
                <a:solidFill>
                  <a:srgbClr val="FF0000"/>
                </a:solidFill>
              </a:rPr>
              <a:t>compris</a:t>
            </a:r>
            <a:r>
              <a:rPr lang="es-ES" sz="800" b="1" dirty="0">
                <a:solidFill>
                  <a:srgbClr val="FF0000"/>
                </a:solidFill>
              </a:rPr>
              <a:t> bien la </a:t>
            </a:r>
            <a:r>
              <a:rPr lang="es-ES" sz="800" b="1" dirty="0" err="1">
                <a:solidFill>
                  <a:srgbClr val="FF0000"/>
                </a:solidFill>
              </a:rPr>
              <a:t>question</a:t>
            </a:r>
            <a:r>
              <a:rPr lang="es-ES" sz="800" b="1" dirty="0">
                <a:solidFill>
                  <a:srgbClr val="FF0000"/>
                </a:solidFill>
              </a:rPr>
              <a:t>. </a:t>
            </a:r>
            <a:r>
              <a:rPr lang="es-ES" sz="800" b="1" dirty="0" err="1">
                <a:solidFill>
                  <a:srgbClr val="FF0000"/>
                </a:solidFill>
              </a:rPr>
              <a:t>Demander</a:t>
            </a:r>
            <a:r>
              <a:rPr lang="es-ES" sz="800" b="1" dirty="0">
                <a:solidFill>
                  <a:srgbClr val="FF0000"/>
                </a:solidFill>
              </a:rPr>
              <a:t> à la </a:t>
            </a:r>
            <a:r>
              <a:rPr lang="es-ES" sz="800" b="1" dirty="0" err="1">
                <a:solidFill>
                  <a:srgbClr val="FF0000"/>
                </a:solidFill>
              </a:rPr>
              <a:t>mère</a:t>
            </a:r>
            <a:r>
              <a:rPr lang="es-ES" sz="800" b="1" dirty="0">
                <a:solidFill>
                  <a:srgbClr val="FF0000"/>
                </a:solidFill>
              </a:rPr>
              <a:t> de </a:t>
            </a:r>
            <a:r>
              <a:rPr lang="es-ES" sz="800" b="1" dirty="0" err="1">
                <a:solidFill>
                  <a:srgbClr val="FF0000"/>
                </a:solidFill>
              </a:rPr>
              <a:t>lui</a:t>
            </a:r>
            <a:r>
              <a:rPr lang="es-ES" sz="800" b="1" dirty="0">
                <a:solidFill>
                  <a:srgbClr val="FF0000"/>
                </a:solidFill>
              </a:rPr>
              <a:t> </a:t>
            </a:r>
            <a:r>
              <a:rPr lang="es-ES" sz="800" b="1" dirty="0" err="1">
                <a:solidFill>
                  <a:srgbClr val="FF0000"/>
                </a:solidFill>
              </a:rPr>
              <a:t>donner</a:t>
            </a:r>
            <a:r>
              <a:rPr lang="es-ES" sz="800" b="1" dirty="0">
                <a:solidFill>
                  <a:srgbClr val="FF0000"/>
                </a:solidFill>
              </a:rPr>
              <a:t> </a:t>
            </a:r>
            <a:r>
              <a:rPr lang="es-ES" sz="800" b="1" dirty="0" err="1">
                <a:solidFill>
                  <a:srgbClr val="FF0000"/>
                </a:solidFill>
              </a:rPr>
              <a:t>lait</a:t>
            </a:r>
            <a:r>
              <a:rPr lang="es-ES" sz="800" b="1" dirty="0">
                <a:solidFill>
                  <a:srgbClr val="FF0000"/>
                </a:solidFill>
              </a:rPr>
              <a:t> , le </a:t>
            </a:r>
            <a:r>
              <a:rPr lang="es-ES" sz="800" b="1" dirty="0" err="1">
                <a:solidFill>
                  <a:srgbClr val="FF0000"/>
                </a:solidFill>
              </a:rPr>
              <a:t>sein</a:t>
            </a:r>
            <a:r>
              <a:rPr lang="es-ES" sz="800" b="1" dirty="0">
                <a:solidFill>
                  <a:srgbClr val="FF0000"/>
                </a:solidFill>
              </a:rPr>
              <a:t> </a:t>
            </a:r>
            <a:r>
              <a:rPr lang="es-ES" sz="800" b="1" dirty="0" err="1">
                <a:solidFill>
                  <a:srgbClr val="FF0000"/>
                </a:solidFill>
              </a:rPr>
              <a:t>ou</a:t>
            </a:r>
            <a:r>
              <a:rPr lang="es-ES" sz="800" b="1" dirty="0">
                <a:solidFill>
                  <a:srgbClr val="FF0000"/>
                </a:solidFill>
              </a:rPr>
              <a:t> </a:t>
            </a:r>
            <a:r>
              <a:rPr lang="es-ES" sz="800" b="1" dirty="0" err="1">
                <a:solidFill>
                  <a:srgbClr val="FF0000"/>
                </a:solidFill>
              </a:rPr>
              <a:t>eau</a:t>
            </a:r>
            <a:r>
              <a:rPr lang="es-ES" sz="800" b="1" dirty="0">
                <a:solidFill>
                  <a:srgbClr val="FF0000"/>
                </a:solidFill>
              </a:rPr>
              <a:t> à </a:t>
            </a:r>
            <a:r>
              <a:rPr lang="es-ES" sz="800" b="1" dirty="0" err="1">
                <a:solidFill>
                  <a:srgbClr val="FF0000"/>
                </a:solidFill>
              </a:rPr>
              <a:t>boire</a:t>
            </a:r>
            <a:r>
              <a:rPr lang="es-ES" sz="800" b="1" dirty="0">
                <a:solidFill>
                  <a:srgbClr val="FF0000"/>
                </a:solidFill>
              </a:rPr>
              <a:t>. Si </a:t>
            </a:r>
            <a:r>
              <a:rPr lang="es-ES" sz="800" b="1" dirty="0" err="1">
                <a:solidFill>
                  <a:srgbClr val="FF0000"/>
                </a:solidFill>
              </a:rPr>
              <a:t>l’enfant</a:t>
            </a:r>
            <a:r>
              <a:rPr lang="es-ES" sz="800" b="1" dirty="0">
                <a:solidFill>
                  <a:srgbClr val="FF0000"/>
                </a:solidFill>
              </a:rPr>
              <a:t> a le </a:t>
            </a:r>
            <a:r>
              <a:rPr lang="es-ES" sz="800" b="1" dirty="0" err="1">
                <a:solidFill>
                  <a:srgbClr val="FF0000"/>
                </a:solidFill>
              </a:rPr>
              <a:t>nez</a:t>
            </a:r>
            <a:r>
              <a:rPr lang="es-ES" sz="800" b="1" dirty="0">
                <a:solidFill>
                  <a:srgbClr val="FF0000"/>
                </a:solidFill>
              </a:rPr>
              <a:t> </a:t>
            </a:r>
            <a:r>
              <a:rPr lang="es-ES" sz="800" b="1" dirty="0" err="1">
                <a:solidFill>
                  <a:srgbClr val="FF0000"/>
                </a:solidFill>
              </a:rPr>
              <a:t>congetionne</a:t>
            </a:r>
            <a:r>
              <a:rPr lang="es-ES" sz="800" b="1" dirty="0">
                <a:solidFill>
                  <a:srgbClr val="FF0000"/>
                </a:solidFill>
              </a:rPr>
              <a:t> par </a:t>
            </a:r>
            <a:r>
              <a:rPr lang="es-ES" sz="800" b="1" dirty="0" err="1">
                <a:solidFill>
                  <a:srgbClr val="FF0000"/>
                </a:solidFill>
              </a:rPr>
              <a:t>mucosité,mucus</a:t>
            </a:r>
            <a:r>
              <a:rPr lang="es-ES" sz="800" b="1" dirty="0">
                <a:solidFill>
                  <a:srgbClr val="FF0000"/>
                </a:solidFill>
              </a:rPr>
              <a:t> </a:t>
            </a:r>
            <a:r>
              <a:rPr lang="es-ES" sz="800" b="1" dirty="0" err="1">
                <a:solidFill>
                  <a:srgbClr val="FF0000"/>
                </a:solidFill>
              </a:rPr>
              <a:t>il</a:t>
            </a:r>
            <a:r>
              <a:rPr lang="es-ES" sz="800" b="1" dirty="0">
                <a:solidFill>
                  <a:srgbClr val="FF0000"/>
                </a:solidFill>
              </a:rPr>
              <a:t> </a:t>
            </a:r>
            <a:r>
              <a:rPr lang="es-ES" sz="800" b="1" dirty="0" err="1">
                <a:solidFill>
                  <a:srgbClr val="FF0000"/>
                </a:solidFill>
              </a:rPr>
              <a:t>faut</a:t>
            </a:r>
            <a:r>
              <a:rPr lang="es-ES" sz="800" b="1" dirty="0">
                <a:solidFill>
                  <a:srgbClr val="FF0000"/>
                </a:solidFill>
              </a:rPr>
              <a:t> le </a:t>
            </a:r>
            <a:r>
              <a:rPr lang="es-ES" sz="800" b="1" dirty="0" err="1">
                <a:solidFill>
                  <a:srgbClr val="FF0000"/>
                </a:solidFill>
              </a:rPr>
              <a:t>laver</a:t>
            </a:r>
            <a:r>
              <a:rPr lang="es-ES" sz="800" b="1" dirty="0">
                <a:solidFill>
                  <a:srgbClr val="FF0000"/>
                </a:solidFill>
              </a:rPr>
              <a:t> le </a:t>
            </a:r>
            <a:r>
              <a:rPr lang="es-ES" sz="800" b="1" dirty="0" err="1">
                <a:solidFill>
                  <a:srgbClr val="FF0000"/>
                </a:solidFill>
              </a:rPr>
              <a:t>nez</a:t>
            </a:r>
            <a:r>
              <a:rPr lang="es-ES" sz="800" b="1" dirty="0">
                <a:solidFill>
                  <a:srgbClr val="FF0000"/>
                </a:solidFill>
              </a:rPr>
              <a:t>.</a:t>
            </a:r>
          </a:p>
          <a:p>
            <a:pPr>
              <a:lnSpc>
                <a:spcPct val="90000"/>
              </a:lnSpc>
            </a:pPr>
            <a:endParaRPr lang="es-ES" sz="800" b="1" dirty="0">
              <a:solidFill>
                <a:srgbClr val="FF0000"/>
              </a:solidFill>
            </a:endParaRPr>
          </a:p>
          <a:p>
            <a:pPr>
              <a:lnSpc>
                <a:spcPct val="90000"/>
              </a:lnSpc>
            </a:pPr>
            <a:r>
              <a:rPr lang="es-ES" sz="800" b="1" dirty="0" err="1">
                <a:solidFill>
                  <a:srgbClr val="FF0000"/>
                </a:solidFill>
              </a:rPr>
              <a:t>Vomit</a:t>
            </a:r>
            <a:r>
              <a:rPr lang="es-ES" sz="800" b="1" dirty="0">
                <a:solidFill>
                  <a:srgbClr val="FF0000"/>
                </a:solidFill>
              </a:rPr>
              <a:t> </a:t>
            </a:r>
            <a:r>
              <a:rPr lang="es-ES" sz="800" b="1" dirty="0" err="1">
                <a:solidFill>
                  <a:srgbClr val="FF0000"/>
                </a:solidFill>
              </a:rPr>
              <a:t>tout</a:t>
            </a:r>
            <a:r>
              <a:rPr lang="es-ES" sz="800" b="1" dirty="0">
                <a:solidFill>
                  <a:srgbClr val="FF0000"/>
                </a:solidFill>
              </a:rPr>
              <a:t>?</a:t>
            </a:r>
          </a:p>
          <a:p>
            <a:pPr>
              <a:lnSpc>
                <a:spcPct val="90000"/>
              </a:lnSpc>
            </a:pPr>
            <a:endParaRPr lang="es-ES" sz="800" b="1" dirty="0">
              <a:solidFill>
                <a:srgbClr val="FF0000"/>
              </a:solidFill>
            </a:endParaRPr>
          </a:p>
          <a:p>
            <a:pPr>
              <a:lnSpc>
                <a:spcPct val="90000"/>
              </a:lnSpc>
            </a:pPr>
            <a:r>
              <a:rPr lang="es-ES" sz="800" b="1" dirty="0" err="1">
                <a:solidFill>
                  <a:srgbClr val="FF0000"/>
                </a:solidFill>
              </a:rPr>
              <a:t>Avait</a:t>
            </a:r>
            <a:r>
              <a:rPr lang="es-ES" sz="800" b="1" dirty="0">
                <a:solidFill>
                  <a:srgbClr val="FF0000"/>
                </a:solidFill>
              </a:rPr>
              <a:t> </a:t>
            </a:r>
            <a:r>
              <a:rPr lang="es-ES" sz="800" b="1" dirty="0" err="1">
                <a:solidFill>
                  <a:srgbClr val="FF0000"/>
                </a:solidFill>
              </a:rPr>
              <a:t>convulsions</a:t>
            </a:r>
            <a:r>
              <a:rPr lang="es-ES" sz="800" b="1" dirty="0">
                <a:solidFill>
                  <a:srgbClr val="FF0000"/>
                </a:solidFill>
              </a:rPr>
              <a:t>? </a:t>
            </a:r>
            <a:r>
              <a:rPr lang="es-ES" sz="800" b="1" dirty="0" err="1">
                <a:solidFill>
                  <a:srgbClr val="FF0000"/>
                </a:solidFill>
              </a:rPr>
              <a:t>Sont</a:t>
            </a:r>
            <a:r>
              <a:rPr lang="es-ES" sz="800" b="1" dirty="0">
                <a:solidFill>
                  <a:srgbClr val="FF0000"/>
                </a:solidFill>
              </a:rPr>
              <a:t> </a:t>
            </a:r>
            <a:r>
              <a:rPr lang="es-ES" sz="800" b="1" dirty="0" err="1">
                <a:solidFill>
                  <a:srgbClr val="FF0000"/>
                </a:solidFill>
              </a:rPr>
              <a:t>mouvements</a:t>
            </a:r>
            <a:r>
              <a:rPr lang="es-ES" sz="800" b="1" dirty="0">
                <a:solidFill>
                  <a:srgbClr val="FF0000"/>
                </a:solidFill>
              </a:rPr>
              <a:t> anormales </a:t>
            </a:r>
            <a:r>
              <a:rPr lang="es-ES" sz="800" b="1" dirty="0" err="1">
                <a:solidFill>
                  <a:srgbClr val="FF0000"/>
                </a:solidFill>
              </a:rPr>
              <a:t>sans</a:t>
            </a:r>
            <a:r>
              <a:rPr lang="es-ES" sz="800" b="1" dirty="0">
                <a:solidFill>
                  <a:srgbClr val="FF0000"/>
                </a:solidFill>
              </a:rPr>
              <a:t> </a:t>
            </a:r>
            <a:r>
              <a:rPr lang="es-ES" sz="800" b="1" dirty="0" err="1">
                <a:solidFill>
                  <a:srgbClr val="FF0000"/>
                </a:solidFill>
              </a:rPr>
              <a:t>volonté</a:t>
            </a:r>
            <a:endParaRPr lang="es-ES" sz="800" b="1" dirty="0">
              <a:solidFill>
                <a:srgbClr val="FF0000"/>
              </a:solidFill>
            </a:endParaRPr>
          </a:p>
          <a:p>
            <a:endParaRPr lang="es-E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p:spPr>
        <p:txBody>
          <a:bodyPr/>
          <a:lstStyle/>
          <a:p>
            <a:r>
              <a:rPr lang="en-US"/>
              <a:t>Por una sonrisa en ÁfricaSENEGAL</a:t>
            </a:r>
          </a:p>
        </p:txBody>
      </p:sp>
      <p:sp>
        <p:nvSpPr>
          <p:cNvPr id="82947" name="Rectangle 7"/>
          <p:cNvSpPr>
            <a:spLocks noGrp="1" noChangeArrowheads="1"/>
          </p:cNvSpPr>
          <p:nvPr>
            <p:ph type="sldNum" sz="quarter" idx="5"/>
          </p:nvPr>
        </p:nvSpPr>
        <p:spPr>
          <a:noFill/>
        </p:spPr>
        <p:txBody>
          <a:bodyPr/>
          <a:lstStyle/>
          <a:p>
            <a:fld id="{A7B1DE3C-D5AC-4072-92C0-3409ADAA4012}" type="slidenum">
              <a:rPr lang="en-US" smtClean="0"/>
              <a:pPr/>
              <a:t>17</a:t>
            </a:fld>
            <a:endParaRPr lang="en-US" smtClean="0"/>
          </a:p>
        </p:txBody>
      </p:sp>
      <p:sp>
        <p:nvSpPr>
          <p:cNvPr id="82948" name="1 Marcador de imagen de diapositiva"/>
          <p:cNvSpPr>
            <a:spLocks noGrp="1" noRot="1" noChangeAspect="1" noTextEdit="1"/>
          </p:cNvSpPr>
          <p:nvPr>
            <p:ph type="sldImg"/>
          </p:nvPr>
        </p:nvSpPr>
        <p:spPr>
          <a:ln/>
        </p:spPr>
      </p:sp>
      <p:sp>
        <p:nvSpPr>
          <p:cNvPr id="82949" name="2 Marcador de notas"/>
          <p:cNvSpPr>
            <a:spLocks noGrp="1"/>
          </p:cNvSpPr>
          <p:nvPr>
            <p:ph type="body" idx="1"/>
          </p:nvPr>
        </p:nvSpPr>
        <p:spPr>
          <a:noFill/>
          <a:ln/>
        </p:spPr>
        <p:txBody>
          <a:bodyPr/>
          <a:lstStyle/>
          <a:p>
            <a:pPr eaLnBrk="1" hangingPunct="1"/>
            <a:endParaRPr lang="fr-FR" smtClean="0"/>
          </a:p>
        </p:txBody>
      </p:sp>
      <p:sp>
        <p:nvSpPr>
          <p:cNvPr id="82950" name="3 Marcador de pie de página"/>
          <p:cNvSpPr txBox="1">
            <a:spLocks noGrp="1"/>
          </p:cNvSpPr>
          <p:nvPr/>
        </p:nvSpPr>
        <p:spPr bwMode="auto">
          <a:xfrm>
            <a:off x="0" y="8685862"/>
            <a:ext cx="2971593" cy="456575"/>
          </a:xfrm>
          <a:prstGeom prst="rect">
            <a:avLst/>
          </a:prstGeom>
          <a:noFill/>
          <a:ln w="9525">
            <a:noFill/>
            <a:miter lim="800000"/>
            <a:headEnd/>
            <a:tailEnd/>
          </a:ln>
        </p:spPr>
        <p:txBody>
          <a:bodyPr lIns="91431" tIns="45716" rIns="91431" bIns="45716" anchor="b"/>
          <a:lstStyle/>
          <a:p>
            <a:pPr defTabSz="914274"/>
            <a:r>
              <a:rPr lang="en-US" sz="1200" dirty="0"/>
              <a:t>SENEGAL</a:t>
            </a:r>
          </a:p>
        </p:txBody>
      </p:sp>
      <p:sp>
        <p:nvSpPr>
          <p:cNvPr id="82951" name="4 Marcador de número de diapositiva"/>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defTabSz="914274"/>
            <a:fld id="{2C782BDE-9582-4DD0-A7ED-381204DB0008}" type="slidenum">
              <a:rPr lang="en-US" sz="1200"/>
              <a:pPr algn="r" defTabSz="914274"/>
              <a:t>17</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US"/>
              <a:t>Por una sonrisa en ÁfricaSENEGAL</a:t>
            </a:r>
          </a:p>
        </p:txBody>
      </p:sp>
      <p:sp>
        <p:nvSpPr>
          <p:cNvPr id="79875" name="Rectangle 7"/>
          <p:cNvSpPr>
            <a:spLocks noGrp="1" noChangeArrowheads="1"/>
          </p:cNvSpPr>
          <p:nvPr>
            <p:ph type="sldNum" sz="quarter" idx="5"/>
          </p:nvPr>
        </p:nvSpPr>
        <p:spPr>
          <a:noFill/>
        </p:spPr>
        <p:txBody>
          <a:bodyPr/>
          <a:lstStyle/>
          <a:p>
            <a:fld id="{3FA5025A-4435-45DB-B039-51931C2793CA}" type="slidenum">
              <a:rPr lang="en-US" smtClean="0"/>
              <a:pPr/>
              <a:t>19</a:t>
            </a:fld>
            <a:endParaRPr lang="en-US" smtClean="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p:spPr>
        <p:txBody>
          <a:bodyPr/>
          <a:lstStyle/>
          <a:p>
            <a:r>
              <a:rPr lang="en-US"/>
              <a:t>Por una sonrisa en ÁfricaSENEGAL</a:t>
            </a:r>
          </a:p>
        </p:txBody>
      </p:sp>
      <p:sp>
        <p:nvSpPr>
          <p:cNvPr id="83971" name="Rectangle 7"/>
          <p:cNvSpPr>
            <a:spLocks noGrp="1" noChangeArrowheads="1"/>
          </p:cNvSpPr>
          <p:nvPr>
            <p:ph type="sldNum" sz="quarter" idx="5"/>
          </p:nvPr>
        </p:nvSpPr>
        <p:spPr>
          <a:noFill/>
        </p:spPr>
        <p:txBody>
          <a:bodyPr/>
          <a:lstStyle/>
          <a:p>
            <a:fld id="{BA5C0456-E33B-4714-AB17-3DEDBDF8C635}" type="slidenum">
              <a:rPr lang="en-US" smtClean="0"/>
              <a:pPr/>
              <a:t>20</a:t>
            </a:fld>
            <a:endParaRPr lang="en-US" smtClean="0"/>
          </a:p>
        </p:txBody>
      </p:sp>
      <p:sp>
        <p:nvSpPr>
          <p:cNvPr id="83972" name="1 Marcador de imagen de diapositiva"/>
          <p:cNvSpPr>
            <a:spLocks noGrp="1" noRot="1" noChangeAspect="1" noTextEdit="1"/>
          </p:cNvSpPr>
          <p:nvPr>
            <p:ph type="sldImg"/>
          </p:nvPr>
        </p:nvSpPr>
        <p:spPr>
          <a:ln/>
        </p:spPr>
      </p:sp>
      <p:sp>
        <p:nvSpPr>
          <p:cNvPr id="83973" name="2 Marcador de notas"/>
          <p:cNvSpPr>
            <a:spLocks noGrp="1"/>
          </p:cNvSpPr>
          <p:nvPr>
            <p:ph type="body" idx="1"/>
          </p:nvPr>
        </p:nvSpPr>
        <p:spPr>
          <a:noFill/>
          <a:ln/>
        </p:spPr>
        <p:txBody>
          <a:bodyPr/>
          <a:lstStyle/>
          <a:p>
            <a:pPr eaLnBrk="1" hangingPunct="1"/>
            <a:endParaRPr lang="fr-FR" smtClean="0"/>
          </a:p>
        </p:txBody>
      </p:sp>
      <p:sp>
        <p:nvSpPr>
          <p:cNvPr id="83974" name="3 Marcador de pie de página"/>
          <p:cNvSpPr txBox="1">
            <a:spLocks noGrp="1"/>
          </p:cNvSpPr>
          <p:nvPr/>
        </p:nvSpPr>
        <p:spPr bwMode="auto">
          <a:xfrm>
            <a:off x="0" y="8685862"/>
            <a:ext cx="2971593" cy="456575"/>
          </a:xfrm>
          <a:prstGeom prst="rect">
            <a:avLst/>
          </a:prstGeom>
          <a:noFill/>
          <a:ln w="9525">
            <a:noFill/>
            <a:miter lim="800000"/>
            <a:headEnd/>
            <a:tailEnd/>
          </a:ln>
        </p:spPr>
        <p:txBody>
          <a:bodyPr lIns="91431" tIns="45716" rIns="91431" bIns="45716" anchor="b"/>
          <a:lstStyle/>
          <a:p>
            <a:pPr defTabSz="914274"/>
            <a:r>
              <a:rPr lang="en-US" sz="1200" dirty="0"/>
              <a:t>SENEGAL</a:t>
            </a:r>
          </a:p>
        </p:txBody>
      </p:sp>
      <p:sp>
        <p:nvSpPr>
          <p:cNvPr id="83975" name="4 Marcador de número de diapositiva"/>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defTabSz="914274"/>
            <a:fld id="{EFBC52EE-BDD2-46C1-8729-71F1F2A130C6}" type="slidenum">
              <a:rPr lang="en-US" sz="1200"/>
              <a:pPr algn="r" defTabSz="914274"/>
              <a:t>20</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US"/>
              <a:t>Por una sonrisa en ÁfricaSENEGAL</a:t>
            </a:r>
          </a:p>
        </p:txBody>
      </p:sp>
      <p:sp>
        <p:nvSpPr>
          <p:cNvPr id="79875" name="Rectangle 7"/>
          <p:cNvSpPr>
            <a:spLocks noGrp="1" noChangeArrowheads="1"/>
          </p:cNvSpPr>
          <p:nvPr>
            <p:ph type="sldNum" sz="quarter" idx="5"/>
          </p:nvPr>
        </p:nvSpPr>
        <p:spPr>
          <a:noFill/>
        </p:spPr>
        <p:txBody>
          <a:bodyPr/>
          <a:lstStyle/>
          <a:p>
            <a:fld id="{3FA5025A-4435-45DB-B039-51931C2793CA}" type="slidenum">
              <a:rPr lang="en-US" smtClean="0"/>
              <a:pPr/>
              <a:t>21</a:t>
            </a:fld>
            <a:endParaRPr lang="en-US" smtClean="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a:noFill/>
        </p:spPr>
        <p:txBody>
          <a:bodyPr/>
          <a:lstStyle/>
          <a:p>
            <a:r>
              <a:rPr lang="en-US"/>
              <a:t>Por una sonrisa en ÁfricaSENEGAL</a:t>
            </a:r>
          </a:p>
        </p:txBody>
      </p:sp>
      <p:sp>
        <p:nvSpPr>
          <p:cNvPr id="84995" name="Rectangle 7"/>
          <p:cNvSpPr>
            <a:spLocks noGrp="1" noChangeArrowheads="1"/>
          </p:cNvSpPr>
          <p:nvPr>
            <p:ph type="sldNum" sz="quarter" idx="5"/>
          </p:nvPr>
        </p:nvSpPr>
        <p:spPr>
          <a:noFill/>
        </p:spPr>
        <p:txBody>
          <a:bodyPr/>
          <a:lstStyle/>
          <a:p>
            <a:fld id="{DB9A0BD5-36BB-414D-8F7E-E4688B0F3125}" type="slidenum">
              <a:rPr lang="en-US" smtClean="0"/>
              <a:pPr/>
              <a:t>22</a:t>
            </a:fld>
            <a:endParaRPr lang="en-US" smtClean="0"/>
          </a:p>
        </p:txBody>
      </p:sp>
      <p:sp>
        <p:nvSpPr>
          <p:cNvPr id="84996" name="1 Marcador de imagen de diapositiva"/>
          <p:cNvSpPr>
            <a:spLocks noGrp="1" noRot="1" noChangeAspect="1" noTextEdit="1"/>
          </p:cNvSpPr>
          <p:nvPr>
            <p:ph type="sldImg"/>
          </p:nvPr>
        </p:nvSpPr>
        <p:spPr>
          <a:ln/>
        </p:spPr>
      </p:sp>
      <p:sp>
        <p:nvSpPr>
          <p:cNvPr id="84997" name="2 Marcador de notas"/>
          <p:cNvSpPr>
            <a:spLocks noGrp="1"/>
          </p:cNvSpPr>
          <p:nvPr>
            <p:ph type="body" idx="1"/>
          </p:nvPr>
        </p:nvSpPr>
        <p:spPr>
          <a:noFill/>
          <a:ln/>
        </p:spPr>
        <p:txBody>
          <a:bodyPr/>
          <a:lstStyle/>
          <a:p>
            <a:pPr eaLnBrk="1" hangingPunct="1"/>
            <a:endParaRPr lang="fr-FR" smtClean="0"/>
          </a:p>
        </p:txBody>
      </p:sp>
      <p:sp>
        <p:nvSpPr>
          <p:cNvPr id="84998" name="3 Marcador de pie de página"/>
          <p:cNvSpPr txBox="1">
            <a:spLocks noGrp="1"/>
          </p:cNvSpPr>
          <p:nvPr/>
        </p:nvSpPr>
        <p:spPr bwMode="auto">
          <a:xfrm>
            <a:off x="0" y="8685862"/>
            <a:ext cx="2971593" cy="456575"/>
          </a:xfrm>
          <a:prstGeom prst="rect">
            <a:avLst/>
          </a:prstGeom>
          <a:noFill/>
          <a:ln w="9525">
            <a:noFill/>
            <a:miter lim="800000"/>
            <a:headEnd/>
            <a:tailEnd/>
          </a:ln>
        </p:spPr>
        <p:txBody>
          <a:bodyPr lIns="91431" tIns="45716" rIns="91431" bIns="45716" anchor="b"/>
          <a:lstStyle/>
          <a:p>
            <a:pPr defTabSz="914274"/>
            <a:r>
              <a:rPr lang="en-US" sz="1200" dirty="0"/>
              <a:t>SENEGAL</a:t>
            </a:r>
          </a:p>
        </p:txBody>
      </p:sp>
      <p:sp>
        <p:nvSpPr>
          <p:cNvPr id="84999" name="4 Marcador de número de diapositiva"/>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defTabSz="914274"/>
            <a:fld id="{4A61A639-2477-432A-A21D-546D8D2270B5}" type="slidenum">
              <a:rPr lang="en-US" sz="1200"/>
              <a:pPr algn="r" defTabSz="914274"/>
              <a:t>22</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p:spPr>
        <p:txBody>
          <a:bodyPr/>
          <a:lstStyle/>
          <a:p>
            <a:r>
              <a:rPr lang="en-US"/>
              <a:t>Por una sonrisa en ÁfricaSENEGAL</a:t>
            </a:r>
          </a:p>
        </p:txBody>
      </p:sp>
      <p:sp>
        <p:nvSpPr>
          <p:cNvPr id="86019" name="Rectangle 7"/>
          <p:cNvSpPr>
            <a:spLocks noGrp="1" noChangeArrowheads="1"/>
          </p:cNvSpPr>
          <p:nvPr>
            <p:ph type="sldNum" sz="quarter" idx="5"/>
          </p:nvPr>
        </p:nvSpPr>
        <p:spPr>
          <a:noFill/>
        </p:spPr>
        <p:txBody>
          <a:bodyPr/>
          <a:lstStyle/>
          <a:p>
            <a:fld id="{5BB59C55-77A2-4695-9DE3-FFBE205CC9AC}" type="slidenum">
              <a:rPr lang="en-US" smtClean="0"/>
              <a:pPr/>
              <a:t>25</a:t>
            </a:fld>
            <a:endParaRPr lang="en-US" smtClean="0"/>
          </a:p>
        </p:txBody>
      </p:sp>
      <p:sp>
        <p:nvSpPr>
          <p:cNvPr id="86020" name="1 Marcador de imagen de diapositiva"/>
          <p:cNvSpPr>
            <a:spLocks noGrp="1" noRot="1" noChangeAspect="1" noTextEdit="1"/>
          </p:cNvSpPr>
          <p:nvPr>
            <p:ph type="sldImg"/>
          </p:nvPr>
        </p:nvSpPr>
        <p:spPr>
          <a:ln/>
        </p:spPr>
      </p:sp>
      <p:sp>
        <p:nvSpPr>
          <p:cNvPr id="86021" name="2 Marcador de notas"/>
          <p:cNvSpPr>
            <a:spLocks noGrp="1"/>
          </p:cNvSpPr>
          <p:nvPr>
            <p:ph type="body" idx="1"/>
          </p:nvPr>
        </p:nvSpPr>
        <p:spPr>
          <a:xfrm>
            <a:off x="574094" y="4231133"/>
            <a:ext cx="5485778" cy="4113862"/>
          </a:xfrm>
          <a:noFill/>
          <a:ln/>
        </p:spPr>
        <p:txBody>
          <a:bodyPr/>
          <a:lstStyle/>
          <a:p>
            <a:pPr eaLnBrk="1" hangingPunct="1"/>
            <a:endParaRPr lang="es-ES" smtClean="0"/>
          </a:p>
        </p:txBody>
      </p:sp>
      <p:sp>
        <p:nvSpPr>
          <p:cNvPr id="86022" name="3 Marcador de pie de página"/>
          <p:cNvSpPr txBox="1">
            <a:spLocks noGrp="1"/>
          </p:cNvSpPr>
          <p:nvPr/>
        </p:nvSpPr>
        <p:spPr bwMode="auto">
          <a:xfrm>
            <a:off x="0" y="8685862"/>
            <a:ext cx="2971593" cy="456575"/>
          </a:xfrm>
          <a:prstGeom prst="rect">
            <a:avLst/>
          </a:prstGeom>
          <a:noFill/>
          <a:ln w="9525">
            <a:noFill/>
            <a:miter lim="800000"/>
            <a:headEnd/>
            <a:tailEnd/>
          </a:ln>
        </p:spPr>
        <p:txBody>
          <a:bodyPr lIns="91431" tIns="45716" rIns="91431" bIns="45716" anchor="b"/>
          <a:lstStyle/>
          <a:p>
            <a:pPr defTabSz="914274"/>
            <a:r>
              <a:rPr lang="en-US" sz="1200" dirty="0"/>
              <a:t>SENEGAL</a:t>
            </a:r>
          </a:p>
        </p:txBody>
      </p:sp>
      <p:sp>
        <p:nvSpPr>
          <p:cNvPr id="86023" name="4 Marcador de número de diapositiva"/>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defTabSz="914274"/>
            <a:fld id="{734ACA61-29B3-44CF-8F51-DC6D3F7A9656}" type="slidenum">
              <a:rPr lang="en-US" sz="1200"/>
              <a:pPr algn="r" defTabSz="914274"/>
              <a:t>25</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p:spPr>
        <p:txBody>
          <a:bodyPr/>
          <a:lstStyle/>
          <a:p>
            <a:r>
              <a:rPr lang="en-US"/>
              <a:t>Por una sonrisa en ÁfricaSENEGAL</a:t>
            </a:r>
          </a:p>
        </p:txBody>
      </p:sp>
      <p:sp>
        <p:nvSpPr>
          <p:cNvPr id="87043" name="Rectangle 7"/>
          <p:cNvSpPr>
            <a:spLocks noGrp="1" noChangeArrowheads="1"/>
          </p:cNvSpPr>
          <p:nvPr>
            <p:ph type="sldNum" sz="quarter" idx="5"/>
          </p:nvPr>
        </p:nvSpPr>
        <p:spPr>
          <a:noFill/>
        </p:spPr>
        <p:txBody>
          <a:bodyPr/>
          <a:lstStyle/>
          <a:p>
            <a:fld id="{CC8178F5-7221-47AA-8648-172F10E731D5}" type="slidenum">
              <a:rPr lang="en-US" smtClean="0"/>
              <a:pPr/>
              <a:t>26</a:t>
            </a:fld>
            <a:endParaRPr lang="en-US" smtClean="0"/>
          </a:p>
        </p:txBody>
      </p:sp>
      <p:sp>
        <p:nvSpPr>
          <p:cNvPr id="87044" name="1 Marcador de imagen de diapositiva"/>
          <p:cNvSpPr>
            <a:spLocks noGrp="1" noRot="1" noChangeAspect="1" noTextEdit="1"/>
          </p:cNvSpPr>
          <p:nvPr>
            <p:ph type="sldImg"/>
          </p:nvPr>
        </p:nvSpPr>
        <p:spPr>
          <a:ln/>
        </p:spPr>
      </p:sp>
      <p:sp>
        <p:nvSpPr>
          <p:cNvPr id="87045" name="2 Marcador de notas"/>
          <p:cNvSpPr>
            <a:spLocks noGrp="1"/>
          </p:cNvSpPr>
          <p:nvPr>
            <p:ph type="body" idx="1"/>
          </p:nvPr>
        </p:nvSpPr>
        <p:spPr>
          <a:noFill/>
          <a:ln/>
        </p:spPr>
        <p:txBody>
          <a:bodyPr/>
          <a:lstStyle/>
          <a:p>
            <a:pPr eaLnBrk="1" hangingPunct="1"/>
            <a:endParaRPr lang="fr-FR" smtClean="0"/>
          </a:p>
        </p:txBody>
      </p:sp>
      <p:sp>
        <p:nvSpPr>
          <p:cNvPr id="87046" name="3 Marcador de pie de página"/>
          <p:cNvSpPr txBox="1">
            <a:spLocks noGrp="1"/>
          </p:cNvSpPr>
          <p:nvPr/>
        </p:nvSpPr>
        <p:spPr bwMode="auto">
          <a:xfrm>
            <a:off x="0" y="8685862"/>
            <a:ext cx="2971593" cy="456575"/>
          </a:xfrm>
          <a:prstGeom prst="rect">
            <a:avLst/>
          </a:prstGeom>
          <a:noFill/>
          <a:ln w="9525">
            <a:noFill/>
            <a:miter lim="800000"/>
            <a:headEnd/>
            <a:tailEnd/>
          </a:ln>
        </p:spPr>
        <p:txBody>
          <a:bodyPr lIns="91431" tIns="45716" rIns="91431" bIns="45716" anchor="b"/>
          <a:lstStyle/>
          <a:p>
            <a:pPr defTabSz="914274"/>
            <a:r>
              <a:rPr lang="en-US" sz="1200" dirty="0"/>
              <a:t>SENEGAL</a:t>
            </a:r>
          </a:p>
        </p:txBody>
      </p:sp>
      <p:sp>
        <p:nvSpPr>
          <p:cNvPr id="87047" name="4 Marcador de número de diapositiva"/>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defTabSz="914274"/>
            <a:fld id="{EBF23EEF-871E-46DF-9FFB-2A284DF54A90}" type="slidenum">
              <a:rPr lang="en-US" sz="1200"/>
              <a:pPr algn="r" defTabSz="914274"/>
              <a:t>26</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ítulo y tabla">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0F50D9DF-0C94-48B5-BDDD-92C8445FEB1F}" type="datetimeFigureOut">
              <a:rPr lang="es-ES"/>
              <a:pPr>
                <a:defRPr/>
              </a:pPr>
              <a:t>06/03/14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31D04CB-06E2-4489-814E-56D145A92E20}"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a:t>
            </a:r>
            <a:endParaRPr lang="es-E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a:t>
            </a: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60" r:id="rId4"/>
    <p:sldLayoutId id="2147483661"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7" Type="http://schemas.openxmlformats.org/officeDocument/2006/relationships/diagramData" Target="../diagrams/data14.xml"/><Relationship Id="rId8" Type="http://schemas.openxmlformats.org/officeDocument/2006/relationships/diagramLayout" Target="../diagrams/layout14.xml"/><Relationship Id="rId9" Type="http://schemas.openxmlformats.org/officeDocument/2006/relationships/diagramQuickStyle" Target="../diagrams/quickStyle14.xml"/><Relationship Id="rId10" Type="http://schemas.openxmlformats.org/officeDocument/2006/relationships/diagramColors" Target="../diagrams/colors14.xml"/><Relationship Id="rId11" Type="http://schemas.microsoft.com/office/2007/relationships/diagramDrawing" Target="../diagrams/drawing14.xml"/><Relationship Id="rId1" Type="http://schemas.openxmlformats.org/officeDocument/2006/relationships/slideLayout" Target="../slideLayouts/slideLayout1.xml"/><Relationship Id="rId2" Type="http://schemas.openxmlformats.org/officeDocument/2006/relationships/diagramData" Target="../diagrams/data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1" Type="http://schemas.openxmlformats.org/officeDocument/2006/relationships/diagramColors" Target="../diagrams/colors16.xml"/><Relationship Id="rId12" Type="http://schemas.microsoft.com/office/2007/relationships/diagramDrawing" Target="../diagrams/drawing16.xm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8" Type="http://schemas.openxmlformats.org/officeDocument/2006/relationships/diagramData" Target="../diagrams/data16.xml"/><Relationship Id="rId9" Type="http://schemas.openxmlformats.org/officeDocument/2006/relationships/diagramLayout" Target="../diagrams/layout16.xml"/><Relationship Id="rId10"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1" Type="http://schemas.openxmlformats.org/officeDocument/2006/relationships/diagramColors" Target="../diagrams/colors18.xml"/><Relationship Id="rId12" Type="http://schemas.microsoft.com/office/2007/relationships/diagramDrawing" Target="../diagrams/drawing18.xm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8" Type="http://schemas.openxmlformats.org/officeDocument/2006/relationships/diagramData" Target="../diagrams/data18.xml"/><Relationship Id="rId9" Type="http://schemas.openxmlformats.org/officeDocument/2006/relationships/diagramLayout" Target="../diagrams/layout18.xml"/><Relationship Id="rId10"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1" Type="http://schemas.openxmlformats.org/officeDocument/2006/relationships/diagramColors" Target="../diagrams/colors21.xml"/><Relationship Id="rId12" Type="http://schemas.microsoft.com/office/2007/relationships/diagramDrawing" Target="../diagrams/drawing21.xml"/><Relationship Id="rId13"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8" Type="http://schemas.openxmlformats.org/officeDocument/2006/relationships/diagramData" Target="../diagrams/data21.xml"/><Relationship Id="rId9" Type="http://schemas.openxmlformats.org/officeDocument/2006/relationships/diagramLayout" Target="../diagrams/layout21.xml"/><Relationship Id="rId10"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2.xml"/><Relationship Id="rId4" Type="http://schemas.openxmlformats.org/officeDocument/2006/relationships/diagramLayout" Target="../diagrams/layout22.xml"/><Relationship Id="rId5" Type="http://schemas.openxmlformats.org/officeDocument/2006/relationships/diagramQuickStyle" Target="../diagrams/quickStyle22.xml"/><Relationship Id="rId6" Type="http://schemas.openxmlformats.org/officeDocument/2006/relationships/diagramColors" Target="../diagrams/colors22.xml"/><Relationship Id="rId7" Type="http://schemas.microsoft.com/office/2007/relationships/diagramDrawing" Target="../diagrams/drawing22.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diagramData" Target="../diagrams/data23.xml"/><Relationship Id="rId5" Type="http://schemas.openxmlformats.org/officeDocument/2006/relationships/diagramLayout" Target="../diagrams/layout23.xml"/><Relationship Id="rId6" Type="http://schemas.openxmlformats.org/officeDocument/2006/relationships/diagramQuickStyle" Target="../diagrams/quickStyle23.xml"/><Relationship Id="rId7" Type="http://schemas.openxmlformats.org/officeDocument/2006/relationships/diagramColors" Target="../diagrams/colors23.xml"/><Relationship Id="rId8" Type="http://schemas.microsoft.com/office/2007/relationships/diagramDrawing" Target="../diagrams/drawing23.xm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4.xml"/><Relationship Id="rId4" Type="http://schemas.openxmlformats.org/officeDocument/2006/relationships/diagramLayout" Target="../diagrams/layout24.xml"/><Relationship Id="rId5" Type="http://schemas.openxmlformats.org/officeDocument/2006/relationships/diagramQuickStyle" Target="../diagrams/quickStyle24.xml"/><Relationship Id="rId6" Type="http://schemas.openxmlformats.org/officeDocument/2006/relationships/diagramColors" Target="../diagrams/colors24.xml"/><Relationship Id="rId7" Type="http://schemas.microsoft.com/office/2007/relationships/diagramDrawing" Target="../diagrams/drawing24.xm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4" Type="http://schemas.openxmlformats.org/officeDocument/2006/relationships/diagramLayout" Target="../diagrams/layout25.xml"/><Relationship Id="rId5" Type="http://schemas.openxmlformats.org/officeDocument/2006/relationships/diagramQuickStyle" Target="../diagrams/quickStyle25.xml"/><Relationship Id="rId6" Type="http://schemas.openxmlformats.org/officeDocument/2006/relationships/diagramColors" Target="../diagrams/colors25.xml"/><Relationship Id="rId7" Type="http://schemas.microsoft.com/office/2007/relationships/diagramDrawing" Target="../diagrams/drawing25.xm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6.xml"/><Relationship Id="rId4" Type="http://schemas.openxmlformats.org/officeDocument/2006/relationships/diagramLayout" Target="../diagrams/layout26.xml"/><Relationship Id="rId5" Type="http://schemas.openxmlformats.org/officeDocument/2006/relationships/diagramQuickStyle" Target="../diagrams/quickStyle26.xml"/><Relationship Id="rId6" Type="http://schemas.openxmlformats.org/officeDocument/2006/relationships/diagramColors" Target="../diagrams/colors26.xml"/><Relationship Id="rId7" Type="http://schemas.microsoft.com/office/2007/relationships/diagramDrawing" Target="../diagrams/drawing26.xm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7.xml"/><Relationship Id="rId4" Type="http://schemas.openxmlformats.org/officeDocument/2006/relationships/diagramLayout" Target="../diagrams/layout27.xml"/><Relationship Id="rId5" Type="http://schemas.openxmlformats.org/officeDocument/2006/relationships/diagramQuickStyle" Target="../diagrams/quickStyle27.xml"/><Relationship Id="rId6" Type="http://schemas.openxmlformats.org/officeDocument/2006/relationships/diagramColors" Target="../diagrams/colors27.xml"/><Relationship Id="rId7" Type="http://schemas.microsoft.com/office/2007/relationships/diagramDrawing" Target="../diagrams/drawing27.xm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1" Type="http://schemas.openxmlformats.org/officeDocument/2006/relationships/diagramColors" Target="../diagrams/colors29.xml"/><Relationship Id="rId12" Type="http://schemas.microsoft.com/office/2007/relationships/diagramDrawing" Target="../diagrams/drawing29.xml"/><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diagramData" Target="../diagrams/data28.xml"/><Relationship Id="rId4" Type="http://schemas.openxmlformats.org/officeDocument/2006/relationships/diagramLayout" Target="../diagrams/layout28.xml"/><Relationship Id="rId5" Type="http://schemas.openxmlformats.org/officeDocument/2006/relationships/diagramQuickStyle" Target="../diagrams/quickStyle28.xml"/><Relationship Id="rId6" Type="http://schemas.openxmlformats.org/officeDocument/2006/relationships/diagramColors" Target="../diagrams/colors28.xml"/><Relationship Id="rId7" Type="http://schemas.microsoft.com/office/2007/relationships/diagramDrawing" Target="../diagrams/drawing28.xml"/><Relationship Id="rId8" Type="http://schemas.openxmlformats.org/officeDocument/2006/relationships/diagramData" Target="../diagrams/data29.xml"/><Relationship Id="rId9" Type="http://schemas.openxmlformats.org/officeDocument/2006/relationships/diagramLayout" Target="../diagrams/layout29.xml"/><Relationship Id="rId10" Type="http://schemas.openxmlformats.org/officeDocument/2006/relationships/diagramQuickStyle" Target="../diagrams/quickStyl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1" Type="http://schemas.openxmlformats.org/officeDocument/2006/relationships/diagramColors" Target="../diagrams/colors7.xml"/><Relationship Id="rId12"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diagramData" Target="../diagrams/data7.xml"/><Relationship Id="rId9" Type="http://schemas.openxmlformats.org/officeDocument/2006/relationships/diagramLayout" Target="../diagrams/layout7.xml"/><Relationship Id="rId10"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diagramData" Target="../diagrams/data9.xml"/><Relationship Id="rId8" Type="http://schemas.openxmlformats.org/officeDocument/2006/relationships/diagramLayout" Target="../diagrams/layout9.xml"/><Relationship Id="rId9" Type="http://schemas.openxmlformats.org/officeDocument/2006/relationships/diagramQuickStyle" Target="../diagrams/quickStyle9.xml"/><Relationship Id="rId10" Type="http://schemas.openxmlformats.org/officeDocument/2006/relationships/diagramColors" Target="../diagrams/colors9.xml"/><Relationship Id="rId11" Type="http://schemas.microsoft.com/office/2007/relationships/diagramDrawing" Target="../diagrams/drawing9.xml"/><Relationship Id="rId1" Type="http://schemas.openxmlformats.org/officeDocument/2006/relationships/slideLayout" Target="../slideLayouts/slideLayout1.xml"/><Relationship Id="rId2" Type="http://schemas.openxmlformats.org/officeDocument/2006/relationships/diagramData" Target="../diagrams/data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3.xml"/><Relationship Id="rId2" Type="http://schemas.openxmlformats.org/officeDocument/2006/relationships/diagramData" Target="../diagrams/data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1.xml"/><Relationship Id="rId2" Type="http://schemas.openxmlformats.org/officeDocument/2006/relationships/diagramData" Target="../diagrams/data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7"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diagramData" Target="../diagrams/data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441009550"/>
              </p:ext>
            </p:extLst>
          </p:nvPr>
        </p:nvGraphicFramePr>
        <p:xfrm>
          <a:off x="467544" y="332656"/>
          <a:ext cx="8229600" cy="6178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7041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524075985"/>
              </p:ext>
            </p:extLst>
          </p:nvPr>
        </p:nvGraphicFramePr>
        <p:xfrm>
          <a:off x="179512" y="260648"/>
          <a:ext cx="8712968"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1 Diagrama"/>
          <p:cNvGraphicFramePr/>
          <p:nvPr>
            <p:extLst>
              <p:ext uri="{D42A27DB-BD31-4B8C-83A1-F6EECF244321}">
                <p14:modId xmlns:p14="http://schemas.microsoft.com/office/powerpoint/2010/main" val="3565073439"/>
              </p:ext>
            </p:extLst>
          </p:nvPr>
        </p:nvGraphicFramePr>
        <p:xfrm>
          <a:off x="323528" y="908721"/>
          <a:ext cx="8640960" cy="5616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solidFill>
            <a:schemeClr val="accent2"/>
          </a:solidFill>
        </p:spPr>
        <p:txBody>
          <a:bodyPr/>
          <a:lstStyle/>
          <a:p>
            <a:pPr eaLnBrk="1" hangingPunct="1"/>
            <a:r>
              <a:rPr lang="es-ES" dirty="0" err="1" smtClean="0">
                <a:solidFill>
                  <a:schemeClr val="bg1"/>
                </a:solidFill>
              </a:rPr>
              <a:t>L’état</a:t>
            </a:r>
            <a:r>
              <a:rPr lang="es-ES" dirty="0" smtClean="0">
                <a:solidFill>
                  <a:schemeClr val="bg1"/>
                </a:solidFill>
              </a:rPr>
              <a:t> de </a:t>
            </a:r>
            <a:r>
              <a:rPr lang="es-ES" dirty="0" err="1" smtClean="0">
                <a:solidFill>
                  <a:schemeClr val="bg1"/>
                </a:solidFill>
              </a:rPr>
              <a:t>l’enfant</a:t>
            </a:r>
            <a:endParaRPr lang="es-ES" dirty="0" smtClean="0">
              <a:solidFill>
                <a:schemeClr val="bg1"/>
              </a:solidFill>
            </a:endParaRPr>
          </a:p>
        </p:txBody>
      </p:sp>
      <p:sp>
        <p:nvSpPr>
          <p:cNvPr id="3" name="2 Marcador de contenido"/>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s-ES" dirty="0" smtClean="0"/>
              <a:t>Si </a:t>
            </a:r>
            <a:r>
              <a:rPr lang="es-ES" dirty="0" err="1" smtClean="0"/>
              <a:t>l’enfant</a:t>
            </a:r>
            <a:r>
              <a:rPr lang="es-ES" dirty="0" smtClean="0"/>
              <a:t> </a:t>
            </a:r>
            <a:r>
              <a:rPr lang="es-ES" dirty="0" err="1" smtClean="0"/>
              <a:t>était</a:t>
            </a:r>
            <a:r>
              <a:rPr lang="es-ES" dirty="0" smtClean="0"/>
              <a:t> </a:t>
            </a:r>
            <a:r>
              <a:rPr lang="es-ES" dirty="0" err="1" smtClean="0"/>
              <a:t>léthargique</a:t>
            </a:r>
            <a:r>
              <a:rPr lang="es-ES" dirty="0" smtClean="0"/>
              <a:t> </a:t>
            </a:r>
            <a:r>
              <a:rPr lang="es-ES" dirty="0" err="1" smtClean="0"/>
              <a:t>ou</a:t>
            </a:r>
            <a:r>
              <a:rPr lang="es-ES" dirty="0" smtClean="0"/>
              <a:t> </a:t>
            </a:r>
            <a:r>
              <a:rPr lang="es-ES" dirty="0" err="1" smtClean="0"/>
              <a:t>inconscient</a:t>
            </a:r>
            <a:endParaRPr lang="es-ES" dirty="0" smtClean="0"/>
          </a:p>
          <a:p>
            <a:pPr eaLnBrk="1" fontAlgn="auto" hangingPunct="1">
              <a:spcAft>
                <a:spcPts val="0"/>
              </a:spcAft>
              <a:buFont typeface="Arial" pitchFamily="34" charset="0"/>
              <a:buChar char="•"/>
              <a:defRPr/>
            </a:pPr>
            <a:r>
              <a:rPr lang="es-ES" dirty="0" smtClean="0"/>
              <a:t>agité et irritable, </a:t>
            </a:r>
            <a:r>
              <a:rPr lang="es-ES" dirty="0" err="1" smtClean="0"/>
              <a:t>constamment</a:t>
            </a:r>
            <a:r>
              <a:rPr lang="es-ES" dirty="0" smtClean="0"/>
              <a:t> </a:t>
            </a:r>
            <a:r>
              <a:rPr lang="es-ES" dirty="0" err="1" smtClean="0"/>
              <a:t>ou</a:t>
            </a:r>
            <a:r>
              <a:rPr lang="es-ES" dirty="0" smtClean="0"/>
              <a:t> </a:t>
            </a:r>
            <a:r>
              <a:rPr lang="es-ES" dirty="0" err="1" smtClean="0"/>
              <a:t>chaque</a:t>
            </a:r>
            <a:r>
              <a:rPr lang="es-ES" dirty="0" smtClean="0"/>
              <a:t> </a:t>
            </a:r>
            <a:r>
              <a:rPr lang="es-ES" dirty="0" err="1" smtClean="0"/>
              <a:t>fois</a:t>
            </a:r>
            <a:r>
              <a:rPr lang="es-ES" dirty="0" smtClean="0"/>
              <a:t> </a:t>
            </a:r>
            <a:r>
              <a:rPr lang="es-ES" dirty="0" err="1" smtClean="0"/>
              <a:t>qu’on</a:t>
            </a:r>
            <a:r>
              <a:rPr lang="es-ES" dirty="0" smtClean="0"/>
              <a:t> le </a:t>
            </a:r>
            <a:r>
              <a:rPr lang="es-ES" dirty="0" err="1" smtClean="0"/>
              <a:t>touche</a:t>
            </a:r>
            <a:r>
              <a:rPr lang="es-ES" dirty="0" smtClean="0"/>
              <a:t>. </a:t>
            </a:r>
            <a:r>
              <a:rPr lang="es-ES" dirty="0" err="1" smtClean="0"/>
              <a:t>Aussi</a:t>
            </a:r>
            <a:r>
              <a:rPr lang="es-ES" dirty="0" smtClean="0"/>
              <a:t> si </a:t>
            </a:r>
            <a:r>
              <a:rPr lang="es-ES" dirty="0" err="1" smtClean="0"/>
              <a:t>l’enfant</a:t>
            </a:r>
            <a:r>
              <a:rPr lang="es-ES" dirty="0" smtClean="0"/>
              <a:t> </a:t>
            </a:r>
            <a:r>
              <a:rPr lang="es-ES" dirty="0" err="1" smtClean="0"/>
              <a:t>est</a:t>
            </a:r>
            <a:r>
              <a:rPr lang="es-ES" dirty="0" smtClean="0"/>
              <a:t> calme </a:t>
            </a:r>
            <a:r>
              <a:rPr lang="es-ES" dirty="0" err="1" smtClean="0"/>
              <a:t>quand</a:t>
            </a:r>
            <a:r>
              <a:rPr lang="es-ES" dirty="0" smtClean="0"/>
              <a:t> </a:t>
            </a:r>
            <a:r>
              <a:rPr lang="es-ES" dirty="0" err="1" smtClean="0"/>
              <a:t>sa</a:t>
            </a:r>
            <a:r>
              <a:rPr lang="es-ES" dirty="0" smtClean="0"/>
              <a:t> </a:t>
            </a:r>
            <a:r>
              <a:rPr lang="es-ES" dirty="0" err="1" smtClean="0"/>
              <a:t>mère</a:t>
            </a:r>
            <a:r>
              <a:rPr lang="es-ES" dirty="0" smtClean="0"/>
              <a:t> </a:t>
            </a:r>
            <a:r>
              <a:rPr lang="es-ES" dirty="0" err="1" smtClean="0"/>
              <a:t>l’allaite</a:t>
            </a:r>
            <a:r>
              <a:rPr lang="es-ES" dirty="0" smtClean="0"/>
              <a:t>, </a:t>
            </a:r>
            <a:r>
              <a:rPr lang="es-ES" dirty="0" err="1" smtClean="0"/>
              <a:t>mais</a:t>
            </a:r>
            <a:r>
              <a:rPr lang="es-ES" dirty="0" smtClean="0"/>
              <a:t> </a:t>
            </a:r>
            <a:r>
              <a:rPr lang="es-ES" dirty="0" err="1" smtClean="0"/>
              <a:t>redevient</a:t>
            </a:r>
            <a:r>
              <a:rPr lang="es-ES" dirty="0" smtClean="0"/>
              <a:t> agité et irritable </a:t>
            </a:r>
            <a:r>
              <a:rPr lang="es-ES" dirty="0" err="1" smtClean="0"/>
              <a:t>quand</a:t>
            </a:r>
            <a:r>
              <a:rPr lang="es-ES" dirty="0" smtClean="0"/>
              <a:t> </a:t>
            </a:r>
            <a:r>
              <a:rPr lang="es-ES" dirty="0" err="1" smtClean="0"/>
              <a:t>il</a:t>
            </a:r>
            <a:r>
              <a:rPr lang="es-ES" dirty="0" smtClean="0"/>
              <a:t> </a:t>
            </a:r>
            <a:r>
              <a:rPr lang="es-ES" dirty="0" err="1" smtClean="0"/>
              <a:t>cesse</a:t>
            </a:r>
            <a:r>
              <a:rPr lang="es-ES" dirty="0" smtClean="0"/>
              <a:t> de </a:t>
            </a:r>
            <a:r>
              <a:rPr lang="es-ES" dirty="0" err="1" smtClean="0"/>
              <a:t>téter</a:t>
            </a:r>
            <a:r>
              <a:rPr lang="es-ES" dirty="0" smtClean="0"/>
              <a:t>.</a:t>
            </a:r>
          </a:p>
          <a:p>
            <a:pPr eaLnBrk="1" fontAlgn="auto" hangingPunct="1">
              <a:spcAft>
                <a:spcPts val="0"/>
              </a:spcAft>
              <a:buFont typeface="Arial" pitchFamily="34" charset="0"/>
              <a:buChar char="•"/>
              <a:defRPr/>
            </a:pPr>
            <a:r>
              <a:rPr lang="es-ES" dirty="0" err="1" smtClean="0"/>
              <a:t>On</a:t>
            </a:r>
            <a:r>
              <a:rPr lang="es-ES" dirty="0" smtClean="0"/>
              <a:t> </a:t>
            </a:r>
            <a:r>
              <a:rPr lang="es-ES" dirty="0" err="1" smtClean="0"/>
              <a:t>peut</a:t>
            </a:r>
            <a:r>
              <a:rPr lang="es-ES" dirty="0" smtClean="0"/>
              <a:t> </a:t>
            </a:r>
            <a:r>
              <a:rPr lang="es-ES" dirty="0" err="1" smtClean="0"/>
              <a:t>offrir</a:t>
            </a:r>
            <a:r>
              <a:rPr lang="es-ES" dirty="0" smtClean="0"/>
              <a:t> à </a:t>
            </a:r>
            <a:r>
              <a:rPr lang="es-ES" dirty="0" err="1" smtClean="0"/>
              <a:t>boire</a:t>
            </a:r>
            <a:r>
              <a:rPr lang="es-ES" dirty="0" smtClean="0"/>
              <a:t> à </a:t>
            </a:r>
            <a:r>
              <a:rPr lang="es-ES" dirty="0" err="1" smtClean="0"/>
              <a:t>l’enfant</a:t>
            </a:r>
            <a:r>
              <a:rPr lang="es-ES" dirty="0" smtClean="0"/>
              <a:t> et </a:t>
            </a:r>
            <a:r>
              <a:rPr lang="es-ES" dirty="0" err="1" smtClean="0"/>
              <a:t>voir</a:t>
            </a:r>
            <a:r>
              <a:rPr lang="es-ES" dirty="0" smtClean="0"/>
              <a:t> si </a:t>
            </a:r>
            <a:r>
              <a:rPr lang="es-ES" dirty="0" err="1" smtClean="0"/>
              <a:t>l’enfant</a:t>
            </a:r>
            <a:r>
              <a:rPr lang="es-ES" dirty="0" smtClean="0"/>
              <a:t> </a:t>
            </a:r>
            <a:r>
              <a:rPr lang="es-ES" dirty="0" err="1" smtClean="0"/>
              <a:t>est</a:t>
            </a:r>
            <a:r>
              <a:rPr lang="es-ES" dirty="0" smtClean="0"/>
              <a:t> </a:t>
            </a:r>
            <a:r>
              <a:rPr lang="es-ES" dirty="0" err="1" smtClean="0"/>
              <a:t>incapable</a:t>
            </a:r>
            <a:r>
              <a:rPr lang="es-ES" dirty="0" smtClean="0"/>
              <a:t> de </a:t>
            </a:r>
            <a:r>
              <a:rPr lang="es-ES" dirty="0" err="1" smtClean="0"/>
              <a:t>boire</a:t>
            </a:r>
            <a:r>
              <a:rPr lang="es-ES" dirty="0" smtClean="0"/>
              <a:t>, </a:t>
            </a:r>
            <a:r>
              <a:rPr lang="es-ES" dirty="0" err="1" smtClean="0"/>
              <a:t>boit</a:t>
            </a:r>
            <a:r>
              <a:rPr lang="es-ES" dirty="0" smtClean="0"/>
              <a:t> </a:t>
            </a:r>
            <a:r>
              <a:rPr lang="es-ES" dirty="0" err="1" smtClean="0"/>
              <a:t>difficilement</a:t>
            </a:r>
            <a:r>
              <a:rPr lang="es-ES" dirty="0" smtClean="0"/>
              <a:t> </a:t>
            </a:r>
            <a:r>
              <a:rPr lang="es-ES" dirty="0" err="1" smtClean="0"/>
              <a:t>ou</a:t>
            </a:r>
            <a:r>
              <a:rPr lang="es-ES" dirty="0" smtClean="0"/>
              <a:t> </a:t>
            </a:r>
            <a:r>
              <a:rPr lang="es-ES" dirty="0" err="1" smtClean="0"/>
              <a:t>boit</a:t>
            </a:r>
            <a:r>
              <a:rPr lang="es-ES" dirty="0" smtClean="0"/>
              <a:t> </a:t>
            </a:r>
            <a:r>
              <a:rPr lang="es-ES" dirty="0" err="1" smtClean="0"/>
              <a:t>avidement</a:t>
            </a:r>
            <a:r>
              <a:rPr lang="es-ES" dirty="0" smtClean="0"/>
              <a: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solidFill>
            <a:schemeClr val="accent2"/>
          </a:solidFill>
        </p:spPr>
        <p:txBody>
          <a:bodyPr/>
          <a:lstStyle/>
          <a:p>
            <a:pPr eaLnBrk="1" hangingPunct="1"/>
            <a:r>
              <a:rPr lang="es-ES" dirty="0" smtClean="0">
                <a:solidFill>
                  <a:schemeClr val="bg1"/>
                </a:solidFill>
              </a:rPr>
              <a:t>Le </a:t>
            </a:r>
            <a:r>
              <a:rPr lang="es-ES" dirty="0" err="1" smtClean="0">
                <a:solidFill>
                  <a:schemeClr val="bg1"/>
                </a:solidFill>
              </a:rPr>
              <a:t>yeux</a:t>
            </a:r>
            <a:r>
              <a:rPr lang="es-ES" dirty="0" smtClean="0">
                <a:solidFill>
                  <a:schemeClr val="bg1"/>
                </a:solidFill>
              </a:rPr>
              <a:t> de </a:t>
            </a:r>
            <a:r>
              <a:rPr lang="es-ES" dirty="0" err="1" smtClean="0">
                <a:solidFill>
                  <a:schemeClr val="bg1"/>
                </a:solidFill>
              </a:rPr>
              <a:t>l’enfant</a:t>
            </a:r>
            <a:endParaRPr lang="es-ES" dirty="0" smtClean="0">
              <a:solidFill>
                <a:schemeClr val="bg1"/>
              </a:solidFill>
            </a:endParaRPr>
          </a:p>
        </p:txBody>
      </p:sp>
      <p:sp>
        <p:nvSpPr>
          <p:cNvPr id="8195" name="2 Marcador de contenido"/>
          <p:cNvSpPr>
            <a:spLocks noGrp="1"/>
          </p:cNvSpPr>
          <p:nvPr>
            <p:ph idx="1"/>
          </p:nvPr>
        </p:nvSpPr>
        <p:spPr/>
        <p:txBody>
          <a:bodyPr/>
          <a:lstStyle/>
          <a:p>
            <a:pPr eaLnBrk="1" hangingPunct="1"/>
            <a:r>
              <a:rPr lang="es-ES" dirty="0" smtClean="0"/>
              <a:t>Les </a:t>
            </a:r>
            <a:r>
              <a:rPr lang="es-ES" dirty="0" err="1" smtClean="0"/>
              <a:t>yeux</a:t>
            </a:r>
            <a:r>
              <a:rPr lang="es-ES" dirty="0" smtClean="0"/>
              <a:t> de </a:t>
            </a:r>
            <a:r>
              <a:rPr lang="es-ES" dirty="0" err="1" smtClean="0"/>
              <a:t>l’enfant</a:t>
            </a:r>
            <a:r>
              <a:rPr lang="es-ES" dirty="0" smtClean="0"/>
              <a:t> </a:t>
            </a:r>
            <a:r>
              <a:rPr lang="es-ES" dirty="0" err="1" smtClean="0"/>
              <a:t>déshydraté</a:t>
            </a:r>
            <a:r>
              <a:rPr lang="es-ES" dirty="0" smtClean="0"/>
              <a:t> </a:t>
            </a:r>
            <a:r>
              <a:rPr lang="es-ES" dirty="0" err="1" smtClean="0"/>
              <a:t>peuvent</a:t>
            </a:r>
            <a:r>
              <a:rPr lang="es-ES" dirty="0" smtClean="0"/>
              <a:t> </a:t>
            </a:r>
            <a:r>
              <a:rPr lang="es-ES" dirty="0" err="1" smtClean="0"/>
              <a:t>paraître</a:t>
            </a:r>
            <a:r>
              <a:rPr lang="es-ES" dirty="0" smtClean="0"/>
              <a:t> </a:t>
            </a:r>
            <a:r>
              <a:rPr lang="es-ES" dirty="0" err="1" smtClean="0"/>
              <a:t>enfoncés</a:t>
            </a:r>
            <a:r>
              <a:rPr lang="es-ES" dirty="0" smtClean="0"/>
              <a:t>.</a:t>
            </a:r>
          </a:p>
          <a:p>
            <a:pPr eaLnBrk="1" hangingPunct="1"/>
            <a:r>
              <a:rPr lang="es-ES" dirty="0" err="1" smtClean="0"/>
              <a:t>Demandez</a:t>
            </a:r>
            <a:r>
              <a:rPr lang="es-ES" dirty="0" smtClean="0"/>
              <a:t> a la </a:t>
            </a:r>
            <a:r>
              <a:rPr lang="es-ES" dirty="0" err="1" smtClean="0"/>
              <a:t>mère</a:t>
            </a:r>
            <a:r>
              <a:rPr lang="es-ES" dirty="0" smtClean="0"/>
              <a:t> si elle </a:t>
            </a:r>
            <a:r>
              <a:rPr lang="es-ES" dirty="0" err="1" smtClean="0"/>
              <a:t>pense</a:t>
            </a:r>
            <a:r>
              <a:rPr lang="es-ES" dirty="0" smtClean="0"/>
              <a:t> </a:t>
            </a:r>
            <a:r>
              <a:rPr lang="es-ES" dirty="0" err="1" smtClean="0"/>
              <a:t>qu’il</a:t>
            </a:r>
            <a:r>
              <a:rPr lang="es-ES" dirty="0" smtClean="0"/>
              <a:t> y a </a:t>
            </a:r>
            <a:r>
              <a:rPr lang="es-ES" dirty="0" err="1" smtClean="0"/>
              <a:t>quelque</a:t>
            </a:r>
            <a:r>
              <a:rPr lang="es-ES" dirty="0" smtClean="0"/>
              <a:t> </a:t>
            </a:r>
            <a:r>
              <a:rPr lang="es-ES" dirty="0" err="1" smtClean="0"/>
              <a:t>chose</a:t>
            </a:r>
            <a:r>
              <a:rPr lang="es-ES" dirty="0" smtClean="0"/>
              <a:t> </a:t>
            </a:r>
            <a:r>
              <a:rPr lang="es-ES" dirty="0" err="1" smtClean="0"/>
              <a:t>differente</a:t>
            </a:r>
            <a:r>
              <a:rPr lang="es-ES" dirty="0" smtClean="0"/>
              <a:t> </a:t>
            </a:r>
            <a:r>
              <a:rPr lang="es-ES" dirty="0" err="1" smtClean="0"/>
              <a:t>dans</a:t>
            </a:r>
            <a:r>
              <a:rPr lang="es-ES" dirty="0" smtClean="0"/>
              <a:t> les </a:t>
            </a:r>
            <a:r>
              <a:rPr lang="es-ES" dirty="0" err="1" smtClean="0"/>
              <a:t>yeux</a:t>
            </a:r>
            <a:r>
              <a:rPr lang="es-ES" dirty="0" smtClean="0"/>
              <a:t> de son </a:t>
            </a:r>
            <a:r>
              <a:rPr lang="es-ES" dirty="0" err="1" smtClean="0"/>
              <a:t>enfant</a:t>
            </a:r>
            <a:r>
              <a:rPr lang="es-ES" dirty="0" smtClean="0"/>
              <a:t>. Son </a:t>
            </a:r>
            <a:r>
              <a:rPr lang="es-ES" dirty="0" err="1" smtClean="0"/>
              <a:t>opinion</a:t>
            </a:r>
            <a:r>
              <a:rPr lang="es-ES" dirty="0" smtClean="0"/>
              <a:t> </a:t>
            </a:r>
            <a:r>
              <a:rPr lang="es-ES" dirty="0" err="1" smtClean="0"/>
              <a:t>est</a:t>
            </a:r>
            <a:r>
              <a:rPr lang="es-ES" dirty="0" smtClean="0"/>
              <a:t> </a:t>
            </a:r>
            <a:r>
              <a:rPr lang="es-ES" dirty="0" err="1" smtClean="0"/>
              <a:t>trés</a:t>
            </a:r>
            <a:r>
              <a:rPr lang="es-ES" dirty="0" smtClean="0"/>
              <a:t> </a:t>
            </a:r>
            <a:r>
              <a:rPr lang="es-ES" dirty="0" err="1" smtClean="0"/>
              <a:t>important</a:t>
            </a:r>
            <a:r>
              <a:rPr lang="es-ES" dirty="0" smtClean="0"/>
              <a:t>.</a:t>
            </a:r>
          </a:p>
          <a:p>
            <a:pPr eaLnBrk="1" hangingPunct="1"/>
            <a:r>
              <a:rPr lang="es-ES" dirty="0" err="1" smtClean="0"/>
              <a:t>Chez</a:t>
            </a:r>
            <a:r>
              <a:rPr lang="es-ES" dirty="0" smtClean="0"/>
              <a:t> </a:t>
            </a:r>
            <a:r>
              <a:rPr lang="es-ES" dirty="0" err="1" smtClean="0"/>
              <a:t>l’enfant</a:t>
            </a:r>
            <a:r>
              <a:rPr lang="es-ES" dirty="0" smtClean="0"/>
              <a:t> </a:t>
            </a:r>
            <a:r>
              <a:rPr lang="es-ES" dirty="0" err="1" smtClean="0"/>
              <a:t>gravement</a:t>
            </a:r>
            <a:r>
              <a:rPr lang="es-ES" dirty="0" smtClean="0"/>
              <a:t> </a:t>
            </a:r>
            <a:r>
              <a:rPr lang="es-ES" dirty="0" err="1" smtClean="0"/>
              <a:t>malnourri</a:t>
            </a:r>
            <a:r>
              <a:rPr lang="es-ES" dirty="0" smtClean="0"/>
              <a:t> </a:t>
            </a:r>
            <a:r>
              <a:rPr lang="es-ES" dirty="0" err="1" smtClean="0"/>
              <a:t>qui</a:t>
            </a:r>
            <a:r>
              <a:rPr lang="es-ES" dirty="0" smtClean="0"/>
              <a:t> </a:t>
            </a:r>
            <a:r>
              <a:rPr lang="es-ES" dirty="0" err="1" smtClean="0"/>
              <a:t>est</a:t>
            </a:r>
            <a:r>
              <a:rPr lang="es-ES" dirty="0" smtClean="0"/>
              <a:t> </a:t>
            </a:r>
            <a:r>
              <a:rPr lang="es-ES" dirty="0" err="1" smtClean="0"/>
              <a:t>visiblement</a:t>
            </a:r>
            <a:r>
              <a:rPr lang="es-ES" dirty="0" smtClean="0"/>
              <a:t> </a:t>
            </a:r>
            <a:r>
              <a:rPr lang="es-ES" dirty="0" err="1" smtClean="0"/>
              <a:t>émacié</a:t>
            </a:r>
            <a:r>
              <a:rPr lang="es-ES" dirty="0" smtClean="0"/>
              <a:t> les </a:t>
            </a:r>
            <a:r>
              <a:rPr lang="es-ES" dirty="0" err="1" smtClean="0"/>
              <a:t>yeux</a:t>
            </a:r>
            <a:r>
              <a:rPr lang="es-ES" dirty="0" smtClean="0"/>
              <a:t> </a:t>
            </a:r>
            <a:r>
              <a:rPr lang="es-ES" dirty="0" err="1" smtClean="0"/>
              <a:t>ont</a:t>
            </a:r>
            <a:r>
              <a:rPr lang="es-ES" dirty="0" smtClean="0"/>
              <a:t> </a:t>
            </a:r>
            <a:r>
              <a:rPr lang="es-ES" dirty="0" err="1" smtClean="0"/>
              <a:t>toujours</a:t>
            </a:r>
            <a:r>
              <a:rPr lang="es-ES" dirty="0" smtClean="0"/>
              <a:t> </a:t>
            </a:r>
            <a:r>
              <a:rPr lang="es-ES" dirty="0" err="1" smtClean="0"/>
              <a:t>l’air</a:t>
            </a:r>
            <a:r>
              <a:rPr lang="es-ES" dirty="0" smtClean="0"/>
              <a:t> </a:t>
            </a:r>
            <a:r>
              <a:rPr lang="es-ES" dirty="0" err="1" smtClean="0"/>
              <a:t>enfoncé</a:t>
            </a:r>
            <a:r>
              <a:rPr lang="es-ES" dirty="0" smtClean="0"/>
              <a:t>, </a:t>
            </a:r>
            <a:r>
              <a:rPr lang="es-ES" dirty="0" err="1" smtClean="0"/>
              <a:t>même</a:t>
            </a:r>
            <a:r>
              <a:rPr lang="es-ES" dirty="0" smtClean="0"/>
              <a:t> </a:t>
            </a:r>
            <a:r>
              <a:rPr lang="es-ES" dirty="0" err="1" smtClean="0"/>
              <a:t>s’il</a:t>
            </a:r>
            <a:r>
              <a:rPr lang="es-ES" dirty="0" smtClean="0"/>
              <a:t> </a:t>
            </a:r>
            <a:r>
              <a:rPr lang="es-ES" dirty="0" err="1" smtClean="0"/>
              <a:t>n’est</a:t>
            </a:r>
            <a:r>
              <a:rPr lang="es-ES" dirty="0" smtClean="0"/>
              <a:t> </a:t>
            </a:r>
            <a:r>
              <a:rPr lang="es-ES" dirty="0" err="1" smtClean="0"/>
              <a:t>pas</a:t>
            </a:r>
            <a:r>
              <a:rPr lang="es-ES" dirty="0" smtClean="0"/>
              <a:t> </a:t>
            </a:r>
            <a:r>
              <a:rPr lang="es-ES" dirty="0" err="1" smtClean="0"/>
              <a:t>déshydraté</a:t>
            </a:r>
            <a:r>
              <a:rPr lang="es-ES" dirty="0" smtClean="0"/>
              <a: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solidFill>
            <a:schemeClr val="accent2"/>
          </a:solidFill>
        </p:spPr>
        <p:txBody>
          <a:bodyPr/>
          <a:lstStyle/>
          <a:p>
            <a:pPr eaLnBrk="1" hangingPunct="1"/>
            <a:r>
              <a:rPr lang="es-ES" dirty="0" err="1" smtClean="0">
                <a:solidFill>
                  <a:schemeClr val="bg1"/>
                </a:solidFill>
              </a:rPr>
              <a:t>Pincer</a:t>
            </a:r>
            <a:r>
              <a:rPr lang="es-ES" dirty="0" smtClean="0">
                <a:solidFill>
                  <a:schemeClr val="bg1"/>
                </a:solidFill>
              </a:rPr>
              <a:t> la </a:t>
            </a:r>
            <a:r>
              <a:rPr lang="es-ES" dirty="0" err="1" smtClean="0">
                <a:solidFill>
                  <a:schemeClr val="bg1"/>
                </a:solidFill>
              </a:rPr>
              <a:t>peau</a:t>
            </a:r>
            <a:r>
              <a:rPr lang="es-ES" dirty="0" smtClean="0">
                <a:solidFill>
                  <a:schemeClr val="bg1"/>
                </a:solidFill>
              </a:rPr>
              <a:t> de </a:t>
            </a:r>
            <a:r>
              <a:rPr lang="es-ES" dirty="0" err="1" smtClean="0">
                <a:solidFill>
                  <a:schemeClr val="bg1"/>
                </a:solidFill>
              </a:rPr>
              <a:t>l’abdomen</a:t>
            </a:r>
            <a:endParaRPr lang="es-ES" dirty="0" smtClean="0">
              <a:solidFill>
                <a:schemeClr val="bg1"/>
              </a:solidFill>
            </a:endParaRPr>
          </a:p>
        </p:txBody>
      </p:sp>
      <p:sp>
        <p:nvSpPr>
          <p:cNvPr id="9219" name="2 Marcador de contenido"/>
          <p:cNvSpPr>
            <a:spLocks noGrp="1"/>
          </p:cNvSpPr>
          <p:nvPr>
            <p:ph idx="1"/>
          </p:nvPr>
        </p:nvSpPr>
        <p:spPr>
          <a:xfrm>
            <a:off x="214313" y="1600200"/>
            <a:ext cx="8715375" cy="4525963"/>
          </a:xfrm>
        </p:spPr>
        <p:txBody>
          <a:bodyPr/>
          <a:lstStyle/>
          <a:p>
            <a:pPr eaLnBrk="1" hangingPunct="1"/>
            <a:r>
              <a:rPr lang="es-ES" dirty="0" err="1" smtClean="0"/>
              <a:t>Avec</a:t>
            </a:r>
            <a:r>
              <a:rPr lang="es-ES" dirty="0" smtClean="0"/>
              <a:t> </a:t>
            </a:r>
            <a:r>
              <a:rPr lang="es-ES" dirty="0" err="1" smtClean="0"/>
              <a:t>l’enfant</a:t>
            </a:r>
            <a:r>
              <a:rPr lang="es-ES" dirty="0" smtClean="0"/>
              <a:t> </a:t>
            </a:r>
            <a:r>
              <a:rPr lang="es-ES" dirty="0" err="1" smtClean="0"/>
              <a:t>allongé</a:t>
            </a:r>
            <a:r>
              <a:rPr lang="es-ES" dirty="0" smtClean="0"/>
              <a:t> sur la </a:t>
            </a:r>
            <a:r>
              <a:rPr lang="es-ES" dirty="0" err="1" smtClean="0"/>
              <a:t>table</a:t>
            </a:r>
            <a:r>
              <a:rPr lang="es-ES" dirty="0" smtClean="0"/>
              <a:t> </a:t>
            </a:r>
            <a:r>
              <a:rPr lang="es-ES" dirty="0" err="1" smtClean="0"/>
              <a:t>d’examen</a:t>
            </a:r>
            <a:r>
              <a:rPr lang="es-ES" dirty="0" smtClean="0"/>
              <a:t>, </a:t>
            </a:r>
            <a:r>
              <a:rPr lang="es-ES" dirty="0" err="1" smtClean="0"/>
              <a:t>pincez</a:t>
            </a:r>
            <a:r>
              <a:rPr lang="es-ES" dirty="0" smtClean="0"/>
              <a:t> la </a:t>
            </a:r>
            <a:r>
              <a:rPr lang="es-ES" dirty="0" err="1" smtClean="0"/>
              <a:t>peau</a:t>
            </a:r>
            <a:r>
              <a:rPr lang="es-ES" dirty="0" smtClean="0"/>
              <a:t> de </a:t>
            </a:r>
            <a:r>
              <a:rPr lang="es-ES" dirty="0" err="1" smtClean="0"/>
              <a:t>l’abdomen</a:t>
            </a:r>
            <a:r>
              <a:rPr lang="es-ES" dirty="0" smtClean="0"/>
              <a:t> </a:t>
            </a:r>
            <a:r>
              <a:rPr lang="es-ES" dirty="0" err="1" smtClean="0"/>
              <a:t>dans</a:t>
            </a:r>
            <a:r>
              <a:rPr lang="es-ES" dirty="0" smtClean="0"/>
              <a:t> le </a:t>
            </a:r>
            <a:r>
              <a:rPr lang="es-ES" dirty="0" err="1" smtClean="0"/>
              <a:t>sens</a:t>
            </a:r>
            <a:r>
              <a:rPr lang="es-ES" dirty="0" smtClean="0"/>
              <a:t> de la </a:t>
            </a:r>
            <a:r>
              <a:rPr lang="es-ES" dirty="0" err="1" smtClean="0"/>
              <a:t>longueur</a:t>
            </a:r>
            <a:r>
              <a:rPr lang="es-ES" dirty="0" smtClean="0"/>
              <a:t> du corps de </a:t>
            </a:r>
            <a:r>
              <a:rPr lang="es-ES" dirty="0" err="1" smtClean="0"/>
              <a:t>l’enfant</a:t>
            </a:r>
            <a:r>
              <a:rPr lang="es-ES" dirty="0" smtClean="0"/>
              <a:t>, </a:t>
            </a:r>
            <a:r>
              <a:rPr lang="es-ES" dirty="0" err="1" smtClean="0"/>
              <a:t>pendant</a:t>
            </a:r>
            <a:r>
              <a:rPr lang="es-ES" dirty="0" smtClean="0"/>
              <a:t> une </a:t>
            </a:r>
            <a:r>
              <a:rPr lang="es-ES" dirty="0" err="1" smtClean="0"/>
              <a:t>seconde</a:t>
            </a:r>
            <a:r>
              <a:rPr lang="es-ES" dirty="0" smtClean="0"/>
              <a:t>.</a:t>
            </a:r>
          </a:p>
          <a:p>
            <a:pPr eaLnBrk="1" hangingPunct="1"/>
            <a:r>
              <a:rPr lang="es-ES" dirty="0" err="1" smtClean="0"/>
              <a:t>Observez</a:t>
            </a:r>
            <a:r>
              <a:rPr lang="es-ES" dirty="0" smtClean="0"/>
              <a:t> </a:t>
            </a:r>
            <a:r>
              <a:rPr lang="es-ES" dirty="0" err="1" smtClean="0"/>
              <a:t>alors</a:t>
            </a:r>
            <a:r>
              <a:rPr lang="es-ES" dirty="0" smtClean="0"/>
              <a:t> si le </a:t>
            </a:r>
            <a:r>
              <a:rPr lang="es-ES" dirty="0" err="1" smtClean="0"/>
              <a:t>pli</a:t>
            </a:r>
            <a:r>
              <a:rPr lang="es-ES" dirty="0" smtClean="0"/>
              <a:t> </a:t>
            </a:r>
            <a:r>
              <a:rPr lang="es-ES" dirty="0" err="1" smtClean="0"/>
              <a:t>cutané</a:t>
            </a:r>
            <a:r>
              <a:rPr lang="es-ES" dirty="0" smtClean="0"/>
              <a:t> </a:t>
            </a:r>
            <a:r>
              <a:rPr lang="es-ES" dirty="0" err="1" smtClean="0"/>
              <a:t>s’efface</a:t>
            </a:r>
            <a:r>
              <a:rPr lang="es-ES" dirty="0" smtClean="0"/>
              <a:t>:</a:t>
            </a:r>
          </a:p>
          <a:p>
            <a:pPr lvl="1" eaLnBrk="1" hangingPunct="1"/>
            <a:r>
              <a:rPr lang="es-ES" dirty="0" err="1" smtClean="0"/>
              <a:t>Très</a:t>
            </a:r>
            <a:r>
              <a:rPr lang="es-ES" dirty="0" smtClean="0"/>
              <a:t> </a:t>
            </a:r>
            <a:r>
              <a:rPr lang="es-ES" dirty="0" err="1" smtClean="0"/>
              <a:t>lentement</a:t>
            </a:r>
            <a:r>
              <a:rPr lang="es-ES" dirty="0" smtClean="0"/>
              <a:t> (&gt;2 </a:t>
            </a:r>
            <a:r>
              <a:rPr lang="es-ES" dirty="0" err="1" smtClean="0"/>
              <a:t>secondes</a:t>
            </a:r>
            <a:r>
              <a:rPr lang="es-ES" dirty="0" smtClean="0"/>
              <a:t>)</a:t>
            </a:r>
          </a:p>
          <a:p>
            <a:pPr lvl="1" eaLnBrk="1" hangingPunct="1"/>
            <a:r>
              <a:rPr lang="es-ES" dirty="0" err="1" smtClean="0"/>
              <a:t>Lentement</a:t>
            </a:r>
            <a:r>
              <a:rPr lang="es-ES" dirty="0" smtClean="0"/>
              <a:t> (</a:t>
            </a:r>
            <a:r>
              <a:rPr lang="es-ES" dirty="0" err="1" smtClean="0"/>
              <a:t>pendant</a:t>
            </a:r>
            <a:r>
              <a:rPr lang="es-ES" dirty="0" smtClean="0"/>
              <a:t> un </a:t>
            </a:r>
            <a:r>
              <a:rPr lang="es-ES" dirty="0" err="1" smtClean="0"/>
              <a:t>bref</a:t>
            </a:r>
            <a:r>
              <a:rPr lang="es-ES" dirty="0" smtClean="0"/>
              <a:t> </a:t>
            </a:r>
            <a:r>
              <a:rPr lang="es-ES" dirty="0" err="1" smtClean="0"/>
              <a:t>instant</a:t>
            </a:r>
            <a:r>
              <a:rPr lang="es-ES" dirty="0" smtClean="0"/>
              <a:t>)</a:t>
            </a:r>
          </a:p>
          <a:p>
            <a:pPr lvl="1" eaLnBrk="1" hangingPunct="1"/>
            <a:r>
              <a:rPr lang="es-ES" dirty="0" err="1" smtClean="0"/>
              <a:t>Immédiatement</a:t>
            </a:r>
            <a:r>
              <a:rPr lang="es-ES" dirty="0" smtClean="0"/>
              <a:t>.</a:t>
            </a:r>
          </a:p>
          <a:p>
            <a:pPr eaLnBrk="1" hangingPunct="1">
              <a:buFont typeface="Arial" charset="0"/>
              <a:buNone/>
            </a:pPr>
            <a:endParaRPr lang="es-ES" dirty="0" smtClean="0"/>
          </a:p>
        </p:txBody>
      </p:sp>
      <p:pic>
        <p:nvPicPr>
          <p:cNvPr id="9220" name="Picture 2"/>
          <p:cNvPicPr>
            <a:picLocks noChangeAspect="1" noChangeArrowheads="1"/>
          </p:cNvPicPr>
          <p:nvPr/>
        </p:nvPicPr>
        <p:blipFill>
          <a:blip r:embed="rId2" cstate="print"/>
          <a:srcRect/>
          <a:stretch>
            <a:fillRect/>
          </a:stretch>
        </p:blipFill>
        <p:spPr bwMode="auto">
          <a:xfrm>
            <a:off x="6735763" y="4929188"/>
            <a:ext cx="2222500" cy="1738312"/>
          </a:xfrm>
          <a:prstGeom prst="rect">
            <a:avLst/>
          </a:prstGeom>
          <a:noFill/>
          <a:ln w="9525">
            <a:noFill/>
            <a:miter lim="800000"/>
            <a:headEnd/>
            <a:tailEnd/>
          </a:ln>
        </p:spPr>
      </p:pic>
      <p:sp>
        <p:nvSpPr>
          <p:cNvPr id="5" name="4 Cerrar llave"/>
          <p:cNvSpPr/>
          <p:nvPr/>
        </p:nvSpPr>
        <p:spPr>
          <a:xfrm>
            <a:off x="6429375" y="3786188"/>
            <a:ext cx="142875" cy="9286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9222" name="5 CuadroTexto"/>
          <p:cNvSpPr txBox="1">
            <a:spLocks noChangeArrowheads="1"/>
          </p:cNvSpPr>
          <p:nvPr/>
        </p:nvSpPr>
        <p:spPr bwMode="auto">
          <a:xfrm>
            <a:off x="6643688" y="3929063"/>
            <a:ext cx="2143125" cy="646112"/>
          </a:xfrm>
          <a:prstGeom prst="rect">
            <a:avLst/>
          </a:prstGeom>
          <a:noFill/>
          <a:ln w="9525">
            <a:noFill/>
            <a:miter lim="800000"/>
            <a:headEnd/>
            <a:tailEnd/>
          </a:ln>
        </p:spPr>
        <p:txBody>
          <a:bodyPr>
            <a:spAutoFit/>
          </a:bodyPr>
          <a:lstStyle/>
          <a:p>
            <a:r>
              <a:rPr lang="es-ES">
                <a:latin typeface="Calibri" pitchFamily="34" charset="0"/>
              </a:rPr>
              <a:t>Signes de deshydratation</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40000"/>
              <a:lumOff val="60000"/>
            </a:schemeClr>
          </a:solidFill>
        </p:spPr>
        <p:txBody>
          <a:bodyPr/>
          <a:lstStyle/>
          <a:p>
            <a:r>
              <a:rPr lang="es-ES_tradnl" dirty="0" err="1" smtClean="0">
                <a:solidFill>
                  <a:schemeClr val="bg1"/>
                </a:solidFill>
              </a:rPr>
              <a:t>Deshydratation</a:t>
            </a:r>
            <a:r>
              <a:rPr lang="es-ES_tradnl" dirty="0" smtClean="0">
                <a:solidFill>
                  <a:schemeClr val="bg1"/>
                </a:solidFill>
              </a:rPr>
              <a:t> </a:t>
            </a:r>
            <a:r>
              <a:rPr lang="es-ES_tradnl" dirty="0" err="1" smtClean="0">
                <a:solidFill>
                  <a:schemeClr val="bg1"/>
                </a:solidFill>
              </a:rPr>
              <a:t>sevère</a:t>
            </a:r>
            <a:endParaRPr lang="es-ES" dirty="0">
              <a:solidFill>
                <a:schemeClr val="bg1"/>
              </a:solidFill>
            </a:endParaRPr>
          </a:p>
        </p:txBody>
      </p:sp>
      <p:sp>
        <p:nvSpPr>
          <p:cNvPr id="3" name="2 Marcador de contenido"/>
          <p:cNvSpPr>
            <a:spLocks noGrp="1"/>
          </p:cNvSpPr>
          <p:nvPr>
            <p:ph idx="1"/>
          </p:nvPr>
        </p:nvSpPr>
        <p:spPr/>
        <p:txBody>
          <a:bodyPr/>
          <a:lstStyle/>
          <a:p>
            <a:pPr lvl="0"/>
            <a:r>
              <a:rPr lang="es-ES" b="1" dirty="0" err="1" smtClean="0">
                <a:solidFill>
                  <a:srgbClr val="FF0000"/>
                </a:solidFill>
              </a:rPr>
              <a:t>Évaluer</a:t>
            </a:r>
            <a:r>
              <a:rPr lang="es-ES" b="1" dirty="0" smtClean="0">
                <a:solidFill>
                  <a:srgbClr val="FF0000"/>
                </a:solidFill>
              </a:rPr>
              <a:t> signes </a:t>
            </a:r>
            <a:r>
              <a:rPr lang="es-ES" b="1" dirty="0" err="1" smtClean="0">
                <a:solidFill>
                  <a:srgbClr val="FF0000"/>
                </a:solidFill>
              </a:rPr>
              <a:t>specifiques</a:t>
            </a:r>
            <a:r>
              <a:rPr lang="es-ES" b="1" dirty="0" smtClean="0">
                <a:solidFill>
                  <a:srgbClr val="FF0000"/>
                </a:solidFill>
              </a:rPr>
              <a:t> de </a:t>
            </a:r>
            <a:r>
              <a:rPr lang="es-ES" b="1" dirty="0" err="1" smtClean="0">
                <a:solidFill>
                  <a:srgbClr val="FF0000"/>
                </a:solidFill>
              </a:rPr>
              <a:t>danger</a:t>
            </a:r>
            <a:r>
              <a:rPr lang="es-ES" b="1" dirty="0" smtClean="0">
                <a:solidFill>
                  <a:srgbClr val="FF0000"/>
                </a:solidFill>
              </a:rPr>
              <a:t> </a:t>
            </a:r>
          </a:p>
          <a:p>
            <a:pPr lvl="1"/>
            <a:r>
              <a:rPr lang="es-ES" dirty="0" err="1" smtClean="0"/>
              <a:t>Yeux</a:t>
            </a:r>
            <a:r>
              <a:rPr lang="es-ES" dirty="0" smtClean="0"/>
              <a:t> </a:t>
            </a:r>
            <a:r>
              <a:rPr lang="es-ES" dirty="0" err="1" smtClean="0"/>
              <a:t>enfoncés</a:t>
            </a:r>
            <a:r>
              <a:rPr lang="es-ES" dirty="0" smtClean="0"/>
              <a:t>, </a:t>
            </a:r>
            <a:r>
              <a:rPr lang="es-ES" dirty="0" err="1" smtClean="0"/>
              <a:t>absence</a:t>
            </a:r>
            <a:r>
              <a:rPr lang="es-ES" dirty="0" smtClean="0"/>
              <a:t> de </a:t>
            </a:r>
            <a:r>
              <a:rPr lang="es-ES" dirty="0" err="1" smtClean="0"/>
              <a:t>larmes</a:t>
            </a:r>
            <a:r>
              <a:rPr lang="es-ES" dirty="0" smtClean="0"/>
              <a:t>, </a:t>
            </a:r>
            <a:r>
              <a:rPr lang="es-ES" dirty="0" err="1" smtClean="0"/>
              <a:t>sécheresse</a:t>
            </a:r>
            <a:r>
              <a:rPr lang="es-ES" dirty="0" smtClean="0"/>
              <a:t> des </a:t>
            </a:r>
            <a:r>
              <a:rPr lang="es-ES" dirty="0" err="1" smtClean="0"/>
              <a:t>muqueuses</a:t>
            </a:r>
            <a:endParaRPr lang="es-ES" dirty="0" smtClean="0"/>
          </a:p>
          <a:p>
            <a:pPr lvl="1"/>
            <a:r>
              <a:rPr lang="es-ES" dirty="0" smtClean="0"/>
              <a:t>Incapacité de </a:t>
            </a:r>
            <a:r>
              <a:rPr lang="es-ES" dirty="0" err="1" smtClean="0"/>
              <a:t>boire</a:t>
            </a:r>
            <a:endParaRPr lang="es-ES" dirty="0" smtClean="0"/>
          </a:p>
          <a:p>
            <a:pPr lvl="1"/>
            <a:r>
              <a:rPr lang="es-ES" dirty="0" err="1" smtClean="0"/>
              <a:t>Inquiet</a:t>
            </a:r>
            <a:r>
              <a:rPr lang="es-ES" dirty="0" smtClean="0"/>
              <a:t>, irritable </a:t>
            </a:r>
            <a:r>
              <a:rPr lang="es-ES" dirty="0" err="1" smtClean="0"/>
              <a:t>ou</a:t>
            </a:r>
            <a:r>
              <a:rPr lang="es-ES" dirty="0" smtClean="0"/>
              <a:t> </a:t>
            </a:r>
            <a:r>
              <a:rPr lang="es-ES" dirty="0" err="1" smtClean="0"/>
              <a:t>lethargic</a:t>
            </a:r>
            <a:r>
              <a:rPr lang="es-ES" dirty="0" smtClean="0"/>
              <a:t> </a:t>
            </a:r>
          </a:p>
          <a:p>
            <a:pPr lvl="1"/>
            <a:r>
              <a:rPr lang="es-ES" dirty="0" err="1" smtClean="0"/>
              <a:t>Pli</a:t>
            </a:r>
            <a:r>
              <a:rPr lang="es-ES" dirty="0" smtClean="0"/>
              <a:t> </a:t>
            </a:r>
            <a:r>
              <a:rPr lang="es-ES" dirty="0" err="1" smtClean="0"/>
              <a:t>cutané</a:t>
            </a:r>
            <a:endParaRPr lang="es-ES" dirty="0" smtClean="0"/>
          </a:p>
          <a:p>
            <a:pPr lvl="1"/>
            <a:endParaRPr lang="es-ES_tradnl" dirty="0" smtClean="0"/>
          </a:p>
          <a:p>
            <a:pPr lvl="1">
              <a:buNone/>
            </a:pPr>
            <a:r>
              <a:rPr lang="es-ES_tradnl" dirty="0" smtClean="0"/>
              <a:t>PLAN C : </a:t>
            </a:r>
            <a:r>
              <a:rPr lang="es-ES_tradnl" dirty="0" err="1" smtClean="0"/>
              <a:t>rehydrater</a:t>
            </a:r>
            <a:r>
              <a:rPr lang="es-ES_tradnl" dirty="0" smtClean="0"/>
              <a:t> à </a:t>
            </a:r>
            <a:r>
              <a:rPr lang="es-ES_tradnl" dirty="0" err="1" smtClean="0"/>
              <a:t>l’hôpital</a:t>
            </a:r>
            <a:r>
              <a:rPr lang="es-ES_tradnl" dirty="0" smtClean="0"/>
              <a:t> </a:t>
            </a:r>
            <a:r>
              <a:rPr lang="es-ES_tradnl" dirty="0" err="1" smtClean="0"/>
              <a:t>sauf</a:t>
            </a:r>
            <a:r>
              <a:rPr lang="es-ES_tradnl" dirty="0" smtClean="0"/>
              <a:t> </a:t>
            </a:r>
            <a:r>
              <a:rPr lang="es-ES_tradnl" dirty="0" err="1" smtClean="0"/>
              <a:t>pour</a:t>
            </a:r>
            <a:r>
              <a:rPr lang="es-ES_tradnl" dirty="0" smtClean="0"/>
              <a:t> </a:t>
            </a:r>
            <a:r>
              <a:rPr lang="es-ES_tradnl" dirty="0" err="1" smtClean="0"/>
              <a:t>colère</a:t>
            </a:r>
            <a:endParaRPr lang="es-ES" dirty="0" smtClean="0"/>
          </a:p>
          <a:p>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95536" y="0"/>
            <a:ext cx="4896544" cy="4968552"/>
          </a:xfrm>
          <a:prstGeom prst="roundRect">
            <a:avLst>
              <a:gd name="adj" fmla="val 10000"/>
            </a:avLst>
          </a:prstGeom>
          <a:blipFill rotWithShape="1">
            <a:blip r:embed="rId2" cstate="email">
              <a:extLst>
                <a:ext uri="{28A0092B-C50C-407E-A947-70E740481C1C}">
                  <a14:useLocalDpi xmlns:a14="http://schemas.microsoft.com/office/drawing/2010/main"/>
                </a:ext>
              </a:extLst>
            </a:blip>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3" name="2 Rectángulo redondeado"/>
          <p:cNvSpPr/>
          <p:nvPr/>
        </p:nvSpPr>
        <p:spPr>
          <a:xfrm>
            <a:off x="4067944" y="1628800"/>
            <a:ext cx="5076056" cy="5229200"/>
          </a:xfrm>
          <a:prstGeom prst="roundRect">
            <a:avLst>
              <a:gd name="adj" fmla="val 10000"/>
            </a:avLst>
          </a:prstGeom>
          <a:blipFill rotWithShape="1">
            <a:blip r:embed="rId3" cstate="email">
              <a:extLst>
                <a:ext uri="{28A0092B-C50C-407E-A947-70E740481C1C}">
                  <a14:useLocalDpi xmlns:a14="http://schemas.microsoft.com/office/drawing/2010/main"/>
                </a:ext>
              </a:extLst>
            </a:blip>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quique\Mis documentos\MEDICINA\Fotos clínicas\Fotos clínicas Mozambique\Deshidratados gemelos\CIMG126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673167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3779838" y="1412875"/>
            <a:ext cx="5113337" cy="373063"/>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endParaRPr lang="fr-FR" sz="1400" b="1"/>
          </a:p>
        </p:txBody>
      </p:sp>
      <p:sp>
        <p:nvSpPr>
          <p:cNvPr id="13323" name="Rectangle 11"/>
          <p:cNvSpPr>
            <a:spLocks noChangeArrowheads="1"/>
          </p:cNvSpPr>
          <p:nvPr/>
        </p:nvSpPr>
        <p:spPr bwMode="auto">
          <a:xfrm>
            <a:off x="928688" y="3929063"/>
            <a:ext cx="6913562" cy="503237"/>
          </a:xfrm>
          <a:prstGeom prst="rect">
            <a:avLst/>
          </a:prstGeom>
          <a:noFill/>
          <a:ln w="9525">
            <a:noFill/>
            <a:miter lim="800000"/>
            <a:headEnd/>
            <a:tailEnd/>
          </a:ln>
        </p:spPr>
        <p:txBody>
          <a:bodyPr/>
          <a:lstStyle/>
          <a:p>
            <a:pPr marL="342900" indent="-342900" eaLnBrk="1" hangingPunct="1">
              <a:lnSpc>
                <a:spcPct val="90000"/>
              </a:lnSpc>
              <a:spcBef>
                <a:spcPct val="20000"/>
              </a:spcBef>
            </a:pPr>
            <a:r>
              <a:rPr lang="es-ES" sz="1600" b="1"/>
              <a:t>   </a:t>
            </a:r>
          </a:p>
        </p:txBody>
      </p:sp>
      <p:graphicFrame>
        <p:nvGraphicFramePr>
          <p:cNvPr id="3" name="2 Diagrama"/>
          <p:cNvGraphicFramePr/>
          <p:nvPr>
            <p:extLst>
              <p:ext uri="{D42A27DB-BD31-4B8C-83A1-F6EECF244321}">
                <p14:modId xmlns:p14="http://schemas.microsoft.com/office/powerpoint/2010/main" val="3381706289"/>
              </p:ext>
            </p:extLst>
          </p:nvPr>
        </p:nvGraphicFramePr>
        <p:xfrm>
          <a:off x="323528" y="260350"/>
          <a:ext cx="8425185" cy="57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2354011605"/>
              </p:ext>
            </p:extLst>
          </p:nvPr>
        </p:nvGraphicFramePr>
        <p:xfrm>
          <a:off x="251521" y="836712"/>
          <a:ext cx="8641654" cy="56007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327" name="Rectangle 16"/>
          <p:cNvSpPr>
            <a:spLocks noChangeArrowheads="1"/>
          </p:cNvSpPr>
          <p:nvPr/>
        </p:nvSpPr>
        <p:spPr bwMode="auto">
          <a:xfrm>
            <a:off x="1042988" y="4724400"/>
            <a:ext cx="6913562" cy="503238"/>
          </a:xfrm>
          <a:prstGeom prst="rect">
            <a:avLst/>
          </a:prstGeom>
          <a:noFill/>
          <a:ln w="9525">
            <a:noFill/>
            <a:miter lim="800000"/>
            <a:headEnd/>
            <a:tailEnd/>
          </a:ln>
        </p:spPr>
        <p:txBody>
          <a:bodyPr/>
          <a:lstStyle/>
          <a:p>
            <a:pPr marL="342900" indent="-342900" eaLnBrk="1" hangingPunct="1">
              <a:lnSpc>
                <a:spcPct val="90000"/>
              </a:lnSpc>
              <a:spcBef>
                <a:spcPct val="20000"/>
              </a:spcBef>
            </a:pPr>
            <a:endParaRPr lang="fr-FR" sz="1600" b="1"/>
          </a:p>
        </p:txBody>
      </p:sp>
      <p:sp>
        <p:nvSpPr>
          <p:cNvPr id="13328" name="Rectangle 11"/>
          <p:cNvSpPr>
            <a:spLocks noChangeArrowheads="1"/>
          </p:cNvSpPr>
          <p:nvPr/>
        </p:nvSpPr>
        <p:spPr bwMode="auto">
          <a:xfrm>
            <a:off x="1081088" y="3357563"/>
            <a:ext cx="6913562" cy="1227137"/>
          </a:xfrm>
          <a:prstGeom prst="rect">
            <a:avLst/>
          </a:prstGeom>
          <a:noFill/>
          <a:ln w="9525">
            <a:noFill/>
            <a:miter lim="800000"/>
            <a:headEnd/>
            <a:tailEnd/>
          </a:ln>
        </p:spPr>
        <p:txBody>
          <a:bodyPr/>
          <a:lstStyle/>
          <a:p>
            <a:pPr marL="342900" indent="-342900" eaLnBrk="1" hangingPunct="1">
              <a:lnSpc>
                <a:spcPct val="90000"/>
              </a:lnSpc>
              <a:spcBef>
                <a:spcPct val="20000"/>
              </a:spcBef>
            </a:pPr>
            <a:r>
              <a:rPr lang="es-ES" sz="1600" b="1"/>
              <a:t>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357188"/>
            <a:ext cx="2890838" cy="6242050"/>
            <a:chOff x="1456" y="3605"/>
            <a:chExt cx="2461" cy="6711"/>
          </a:xfrm>
        </p:grpSpPr>
        <p:sp>
          <p:nvSpPr>
            <p:cNvPr id="28720" name="Rectangle 4"/>
            <p:cNvSpPr>
              <a:spLocks noChangeArrowheads="1"/>
            </p:cNvSpPr>
            <p:nvPr/>
          </p:nvSpPr>
          <p:spPr bwMode="auto">
            <a:xfrm>
              <a:off x="3098" y="3989"/>
              <a:ext cx="339" cy="240"/>
            </a:xfrm>
            <a:prstGeom prst="rect">
              <a:avLst/>
            </a:prstGeom>
            <a:noFill/>
            <a:ln w="9525">
              <a:noFill/>
              <a:miter lim="800000"/>
              <a:headEnd/>
              <a:tailEnd/>
            </a:ln>
          </p:spPr>
          <p:txBody>
            <a:bodyPr/>
            <a:lstStyle/>
            <a:p>
              <a:pPr>
                <a:spcAft>
                  <a:spcPts val="1000"/>
                </a:spcAft>
              </a:pPr>
              <a:r>
                <a:rPr lang="es-ES" sz="900" b="1"/>
                <a:t>OUI</a:t>
              </a:r>
              <a:endParaRPr lang="es-ES" sz="2400"/>
            </a:p>
          </p:txBody>
        </p:sp>
        <p:sp>
          <p:nvSpPr>
            <p:cNvPr id="34821" name="Rectangle 5"/>
            <p:cNvSpPr>
              <a:spLocks noChangeArrowheads="1"/>
            </p:cNvSpPr>
            <p:nvPr/>
          </p:nvSpPr>
          <p:spPr bwMode="auto">
            <a:xfrm>
              <a:off x="1578" y="5255"/>
              <a:ext cx="1446" cy="865"/>
            </a:xfrm>
            <a:prstGeom prst="rect">
              <a:avLst/>
            </a:prstGeom>
            <a:solidFill>
              <a:srgbClr val="FFFFFF"/>
            </a:solidFill>
            <a:ln w="9525">
              <a:solidFill>
                <a:srgbClr val="000000"/>
              </a:solidFill>
              <a:miter lim="800000"/>
              <a:headEnd/>
              <a:tailEnd/>
            </a:ln>
            <a:effectLst/>
          </p:spPr>
          <p:txBody>
            <a:bodyPr/>
            <a:lstStyle/>
            <a:p>
              <a:pPr algn="ctr">
                <a:spcAft>
                  <a:spcPts val="1000"/>
                </a:spcAft>
                <a:defRPr/>
              </a:pPr>
              <a:r>
                <a:rPr lang="es-ES" sz="1050" dirty="0">
                  <a:latin typeface="Arial" pitchFamily="34" charset="0"/>
                  <a:cs typeface="Arial" pitchFamily="34" charset="0"/>
                </a:rPr>
                <a:t>Le </a:t>
              </a:r>
              <a:r>
                <a:rPr lang="es-ES" sz="1050" dirty="0" err="1">
                  <a:latin typeface="Arial" pitchFamily="34" charset="0"/>
                  <a:cs typeface="Arial" pitchFamily="34" charset="0"/>
                </a:rPr>
                <a:t>traitement</a:t>
              </a:r>
              <a:r>
                <a:rPr lang="es-ES" sz="1050" dirty="0">
                  <a:latin typeface="Arial" pitchFamily="34" charset="0"/>
                  <a:cs typeface="Arial" pitchFamily="34" charset="0"/>
                </a:rPr>
                <a:t> IV </a:t>
              </a:r>
              <a:r>
                <a:rPr lang="es-ES" sz="1050" dirty="0" err="1">
                  <a:latin typeface="Arial" pitchFamily="34" charset="0"/>
                  <a:cs typeface="Arial" pitchFamily="34" charset="0"/>
                </a:rPr>
                <a:t>est-il</a:t>
              </a:r>
              <a:r>
                <a:rPr lang="es-ES" sz="1050" dirty="0">
                  <a:latin typeface="Arial" pitchFamily="34" charset="0"/>
                  <a:cs typeface="Arial" pitchFamily="34" charset="0"/>
                </a:rPr>
                <a:t> disponible </a:t>
              </a:r>
              <a:r>
                <a:rPr lang="es-ES" sz="1050" dirty="0" err="1">
                  <a:latin typeface="Arial" pitchFamily="34" charset="0"/>
                  <a:cs typeface="Arial" pitchFamily="34" charset="0"/>
                </a:rPr>
                <a:t>dans</a:t>
              </a:r>
              <a:r>
                <a:rPr lang="es-ES" sz="1050" dirty="0">
                  <a:latin typeface="Arial" pitchFamily="34" charset="0"/>
                  <a:cs typeface="Arial" pitchFamily="34" charset="0"/>
                </a:rPr>
                <a:t> les </a:t>
              </a:r>
              <a:r>
                <a:rPr lang="es-ES" sz="1050" dirty="0" err="1">
                  <a:latin typeface="Arial" pitchFamily="34" charset="0"/>
                  <a:cs typeface="Arial" pitchFamily="34" charset="0"/>
                </a:rPr>
                <a:t>environs</a:t>
              </a:r>
              <a:r>
                <a:rPr lang="es-ES" sz="1050" dirty="0">
                  <a:latin typeface="Arial" pitchFamily="34" charset="0"/>
                  <a:cs typeface="Arial" pitchFamily="34" charset="0"/>
                </a:rPr>
                <a:t> ( </a:t>
              </a:r>
              <a:r>
                <a:rPr lang="es-ES" sz="1050" dirty="0" err="1">
                  <a:latin typeface="Arial" pitchFamily="34" charset="0"/>
                  <a:cs typeface="Arial" pitchFamily="34" charset="0"/>
                </a:rPr>
                <a:t>dans</a:t>
              </a:r>
              <a:r>
                <a:rPr lang="es-ES" sz="1050" dirty="0">
                  <a:latin typeface="Arial" pitchFamily="34" charset="0"/>
                  <a:cs typeface="Arial" pitchFamily="34" charset="0"/>
                </a:rPr>
                <a:t> les 30 minutes)?</a:t>
              </a:r>
              <a:endParaRPr lang="es-ES" sz="3200" dirty="0">
                <a:latin typeface="Arial" pitchFamily="34" charset="0"/>
                <a:cs typeface="Arial" pitchFamily="34" charset="0"/>
              </a:endParaRPr>
            </a:p>
          </p:txBody>
        </p:sp>
        <p:sp>
          <p:nvSpPr>
            <p:cNvPr id="34822" name="Rectangle 6"/>
            <p:cNvSpPr>
              <a:spLocks noChangeArrowheads="1"/>
            </p:cNvSpPr>
            <p:nvPr/>
          </p:nvSpPr>
          <p:spPr bwMode="auto">
            <a:xfrm>
              <a:off x="1578" y="6839"/>
              <a:ext cx="1592" cy="865"/>
            </a:xfrm>
            <a:prstGeom prst="rect">
              <a:avLst/>
            </a:prstGeom>
            <a:solidFill>
              <a:srgbClr val="FFFFFF"/>
            </a:solidFill>
            <a:ln w="9525">
              <a:solidFill>
                <a:srgbClr val="000000"/>
              </a:solidFill>
              <a:miter lim="800000"/>
              <a:headEnd/>
              <a:tailEnd/>
            </a:ln>
            <a:effectLst/>
          </p:spPr>
          <p:txBody>
            <a:bodyPr/>
            <a:lstStyle/>
            <a:p>
              <a:pPr algn="ctr">
                <a:defRPr/>
              </a:pPr>
              <a:r>
                <a:rPr lang="fr-FR" sz="1050" dirty="0">
                  <a:latin typeface="Arial" pitchFamily="34" charset="0"/>
                  <a:cs typeface="Arial" pitchFamily="34" charset="0"/>
                </a:rPr>
                <a:t>Etes – vous formés pour utiliser une sonde </a:t>
              </a:r>
              <a:r>
                <a:rPr lang="fr-FR" sz="1050" dirty="0" err="1">
                  <a:latin typeface="Arial" pitchFamily="34" charset="0"/>
                  <a:cs typeface="Arial" pitchFamily="34" charset="0"/>
                </a:rPr>
                <a:t>nasogastrique</a:t>
              </a:r>
              <a:r>
                <a:rPr lang="fr-FR" sz="1050" dirty="0">
                  <a:latin typeface="Arial" pitchFamily="34" charset="0"/>
                  <a:cs typeface="Arial" pitchFamily="34" charset="0"/>
                </a:rPr>
                <a:t> pour la réhydratation?</a:t>
              </a:r>
              <a:endParaRPr lang="es-ES" sz="3200" dirty="0">
                <a:latin typeface="Arial" pitchFamily="34" charset="0"/>
                <a:cs typeface="Arial" pitchFamily="34" charset="0"/>
              </a:endParaRPr>
            </a:p>
          </p:txBody>
        </p:sp>
        <p:sp>
          <p:nvSpPr>
            <p:cNvPr id="34823" name="Rectangle 7"/>
            <p:cNvSpPr>
              <a:spLocks noChangeArrowheads="1"/>
            </p:cNvSpPr>
            <p:nvPr/>
          </p:nvSpPr>
          <p:spPr bwMode="auto">
            <a:xfrm>
              <a:off x="1517" y="8423"/>
              <a:ext cx="1651" cy="434"/>
            </a:xfrm>
            <a:prstGeom prst="rect">
              <a:avLst/>
            </a:prstGeom>
            <a:solidFill>
              <a:srgbClr val="FFFFFF"/>
            </a:solidFill>
            <a:ln w="9525">
              <a:solidFill>
                <a:srgbClr val="000000"/>
              </a:solidFill>
              <a:miter lim="800000"/>
              <a:headEnd/>
              <a:tailEnd/>
            </a:ln>
            <a:effectLst/>
          </p:spPr>
          <p:txBody>
            <a:bodyPr/>
            <a:lstStyle/>
            <a:p>
              <a:pPr algn="ctr">
                <a:spcAft>
                  <a:spcPts val="1000"/>
                </a:spcAft>
                <a:defRPr/>
              </a:pPr>
              <a:r>
                <a:rPr lang="es-ES" sz="1050" dirty="0" err="1">
                  <a:latin typeface="Arial" pitchFamily="34" charset="0"/>
                  <a:cs typeface="Arial" pitchFamily="34" charset="0"/>
                </a:rPr>
                <a:t>Est</a:t>
              </a:r>
              <a:r>
                <a:rPr lang="es-ES" sz="1050" dirty="0">
                  <a:latin typeface="Arial" pitchFamily="34" charset="0"/>
                  <a:cs typeface="Arial" pitchFamily="34" charset="0"/>
                </a:rPr>
                <a:t> – ce que </a:t>
              </a:r>
              <a:r>
                <a:rPr lang="es-ES" sz="1050" dirty="0" err="1">
                  <a:latin typeface="Arial" pitchFamily="34" charset="0"/>
                  <a:cs typeface="Arial" pitchFamily="34" charset="0"/>
                </a:rPr>
                <a:t>l’enfant</a:t>
              </a:r>
              <a:r>
                <a:rPr lang="es-ES" sz="1050" dirty="0">
                  <a:latin typeface="Arial" pitchFamily="34" charset="0"/>
                  <a:cs typeface="Arial" pitchFamily="34" charset="0"/>
                </a:rPr>
                <a:t> </a:t>
              </a:r>
              <a:r>
                <a:rPr lang="es-ES" sz="1050" dirty="0" err="1">
                  <a:latin typeface="Arial" pitchFamily="34" charset="0"/>
                  <a:cs typeface="Arial" pitchFamily="34" charset="0"/>
                </a:rPr>
                <a:t>est</a:t>
              </a:r>
              <a:r>
                <a:rPr lang="es-ES" sz="1050" dirty="0">
                  <a:latin typeface="Arial" pitchFamily="34" charset="0"/>
                  <a:cs typeface="Arial" pitchFamily="34" charset="0"/>
                </a:rPr>
                <a:t> </a:t>
              </a:r>
              <a:r>
                <a:rPr lang="es-ES" sz="1050" dirty="0" err="1">
                  <a:latin typeface="Arial" pitchFamily="34" charset="0"/>
                  <a:cs typeface="Arial" pitchFamily="34" charset="0"/>
                </a:rPr>
                <a:t>capable</a:t>
              </a:r>
              <a:r>
                <a:rPr lang="es-ES" sz="1050" dirty="0">
                  <a:latin typeface="Arial" pitchFamily="34" charset="0"/>
                  <a:cs typeface="Arial" pitchFamily="34" charset="0"/>
                </a:rPr>
                <a:t> de </a:t>
              </a:r>
              <a:r>
                <a:rPr lang="es-ES" sz="1050" dirty="0" err="1">
                  <a:latin typeface="Arial" pitchFamily="34" charset="0"/>
                  <a:cs typeface="Arial" pitchFamily="34" charset="0"/>
                </a:rPr>
                <a:t>boire</a:t>
              </a:r>
              <a:r>
                <a:rPr lang="es-ES" sz="700" dirty="0">
                  <a:latin typeface="Arial" pitchFamily="34" charset="0"/>
                  <a:cs typeface="Arial" pitchFamily="34" charset="0"/>
                </a:rPr>
                <a:t>?</a:t>
              </a:r>
              <a:endParaRPr lang="es-ES" dirty="0">
                <a:latin typeface="Arial" pitchFamily="34" charset="0"/>
                <a:cs typeface="Arial" pitchFamily="34" charset="0"/>
              </a:endParaRPr>
            </a:p>
          </p:txBody>
        </p:sp>
        <p:sp>
          <p:nvSpPr>
            <p:cNvPr id="34824" name="Rectangle 8"/>
            <p:cNvSpPr>
              <a:spLocks noChangeArrowheads="1"/>
            </p:cNvSpPr>
            <p:nvPr/>
          </p:nvSpPr>
          <p:spPr bwMode="auto">
            <a:xfrm>
              <a:off x="1456" y="9596"/>
              <a:ext cx="1962" cy="720"/>
            </a:xfrm>
            <a:prstGeom prst="rect">
              <a:avLst/>
            </a:prstGeom>
            <a:solidFill>
              <a:srgbClr val="FFFFFF"/>
            </a:solidFill>
            <a:ln w="9525">
              <a:solidFill>
                <a:srgbClr val="000000"/>
              </a:solidFill>
              <a:miter lim="800000"/>
              <a:headEnd/>
              <a:tailEnd/>
            </a:ln>
            <a:effectLst/>
          </p:spPr>
          <p:txBody>
            <a:bodyPr/>
            <a:lstStyle/>
            <a:p>
              <a:pPr algn="ctr">
                <a:spcAft>
                  <a:spcPts val="1000"/>
                </a:spcAft>
                <a:defRPr/>
              </a:pPr>
              <a:r>
                <a:rPr lang="es-ES" sz="1050" dirty="0" err="1">
                  <a:latin typeface="Arial" pitchFamily="34" charset="0"/>
                  <a:cs typeface="Arial" pitchFamily="34" charset="0"/>
                </a:rPr>
                <a:t>Transférer</a:t>
              </a:r>
              <a:r>
                <a:rPr lang="es-ES" sz="1050" dirty="0">
                  <a:latin typeface="Arial" pitchFamily="34" charset="0"/>
                  <a:cs typeface="Arial" pitchFamily="34" charset="0"/>
                </a:rPr>
                <a:t> </a:t>
              </a:r>
              <a:r>
                <a:rPr lang="es-ES" sz="1050" dirty="0" err="1">
                  <a:latin typeface="Arial" pitchFamily="34" charset="0"/>
                  <a:cs typeface="Arial" pitchFamily="34" charset="0"/>
                </a:rPr>
                <a:t>d’URGENCE</a:t>
              </a:r>
              <a:r>
                <a:rPr lang="es-ES" sz="1050" dirty="0">
                  <a:latin typeface="Arial" pitchFamily="34" charset="0"/>
                  <a:cs typeface="Arial" pitchFamily="34" charset="0"/>
                </a:rPr>
                <a:t> à </a:t>
              </a:r>
              <a:r>
                <a:rPr lang="es-ES" sz="1050" dirty="0" err="1">
                  <a:latin typeface="Arial" pitchFamily="34" charset="0"/>
                  <a:cs typeface="Arial" pitchFamily="34" charset="0"/>
                </a:rPr>
                <a:t>l’hôpital</a:t>
              </a:r>
              <a:r>
                <a:rPr lang="es-ES" sz="1050" dirty="0">
                  <a:latin typeface="Arial" pitchFamily="34" charset="0"/>
                  <a:cs typeface="Arial" pitchFamily="34" charset="0"/>
                </a:rPr>
                <a:t> </a:t>
              </a:r>
              <a:r>
                <a:rPr lang="es-ES" sz="1050" dirty="0" err="1">
                  <a:latin typeface="Arial" pitchFamily="34" charset="0"/>
                  <a:cs typeface="Arial" pitchFamily="34" charset="0"/>
                </a:rPr>
                <a:t>pour</a:t>
              </a:r>
              <a:r>
                <a:rPr lang="es-ES" sz="1050" dirty="0">
                  <a:latin typeface="Arial" pitchFamily="34" charset="0"/>
                  <a:cs typeface="Arial" pitchFamily="34" charset="0"/>
                </a:rPr>
                <a:t> </a:t>
              </a:r>
              <a:r>
                <a:rPr lang="es-ES" sz="1050" dirty="0" err="1">
                  <a:latin typeface="Arial" pitchFamily="34" charset="0"/>
                  <a:cs typeface="Arial" pitchFamily="34" charset="0"/>
                </a:rPr>
                <a:t>perfusion</a:t>
              </a:r>
              <a:r>
                <a:rPr lang="es-ES" sz="1050" dirty="0">
                  <a:latin typeface="Arial" pitchFamily="34" charset="0"/>
                  <a:cs typeface="Arial" pitchFamily="34" charset="0"/>
                </a:rPr>
                <a:t> </a:t>
              </a:r>
              <a:r>
                <a:rPr lang="es-ES" sz="1050" dirty="0" err="1">
                  <a:latin typeface="Arial" pitchFamily="34" charset="0"/>
                  <a:cs typeface="Arial" pitchFamily="34" charset="0"/>
                </a:rPr>
                <a:t>intraveineuse</a:t>
              </a:r>
              <a:r>
                <a:rPr lang="es-ES" sz="1050" dirty="0">
                  <a:latin typeface="Arial" pitchFamily="34" charset="0"/>
                  <a:cs typeface="Arial" pitchFamily="34" charset="0"/>
                </a:rPr>
                <a:t> </a:t>
              </a:r>
              <a:r>
                <a:rPr lang="es-ES" sz="1050" dirty="0" err="1">
                  <a:latin typeface="Arial" pitchFamily="34" charset="0"/>
                  <a:cs typeface="Arial" pitchFamily="34" charset="0"/>
                </a:rPr>
                <a:t>ou</a:t>
              </a:r>
              <a:r>
                <a:rPr lang="es-ES" sz="1050" dirty="0">
                  <a:latin typeface="Arial" pitchFamily="34" charset="0"/>
                  <a:cs typeface="Arial" pitchFamily="34" charset="0"/>
                </a:rPr>
                <a:t> </a:t>
              </a:r>
              <a:r>
                <a:rPr lang="es-ES" sz="1050" dirty="0" err="1">
                  <a:latin typeface="Arial" pitchFamily="34" charset="0"/>
                  <a:cs typeface="Arial" pitchFamily="34" charset="0"/>
                </a:rPr>
                <a:t>nasogastrique</a:t>
              </a:r>
              <a:endParaRPr lang="es-ES" sz="3600" dirty="0">
                <a:latin typeface="Arial" pitchFamily="34" charset="0"/>
                <a:cs typeface="Arial" pitchFamily="34" charset="0"/>
              </a:endParaRPr>
            </a:p>
          </p:txBody>
        </p:sp>
        <p:sp>
          <p:nvSpPr>
            <p:cNvPr id="28725" name="Line 9"/>
            <p:cNvSpPr>
              <a:spLocks noChangeShapeType="1"/>
            </p:cNvSpPr>
            <p:nvPr/>
          </p:nvSpPr>
          <p:spPr bwMode="auto">
            <a:xfrm>
              <a:off x="2368" y="4373"/>
              <a:ext cx="0" cy="864"/>
            </a:xfrm>
            <a:prstGeom prst="line">
              <a:avLst/>
            </a:prstGeom>
            <a:noFill/>
            <a:ln w="57150">
              <a:solidFill>
                <a:srgbClr val="000000"/>
              </a:solidFill>
              <a:round/>
              <a:headEnd/>
              <a:tailEnd type="triangle" w="med" len="med"/>
            </a:ln>
          </p:spPr>
          <p:txBody>
            <a:bodyPr/>
            <a:lstStyle/>
            <a:p>
              <a:endParaRPr lang="es-ES"/>
            </a:p>
          </p:txBody>
        </p:sp>
        <p:sp>
          <p:nvSpPr>
            <p:cNvPr id="28726" name="Text Box 10"/>
            <p:cNvSpPr txBox="1">
              <a:spLocks noChangeArrowheads="1"/>
            </p:cNvSpPr>
            <p:nvPr/>
          </p:nvSpPr>
          <p:spPr bwMode="auto">
            <a:xfrm>
              <a:off x="1760" y="4526"/>
              <a:ext cx="435" cy="230"/>
            </a:xfrm>
            <a:prstGeom prst="rect">
              <a:avLst/>
            </a:prstGeom>
            <a:noFill/>
            <a:ln w="9525">
              <a:noFill/>
              <a:miter lim="800000"/>
              <a:headEnd/>
              <a:tailEnd/>
            </a:ln>
          </p:spPr>
          <p:txBody>
            <a:bodyPr/>
            <a:lstStyle/>
            <a:p>
              <a:pPr algn="ctr">
                <a:spcAft>
                  <a:spcPts val="1000"/>
                </a:spcAft>
              </a:pPr>
              <a:r>
                <a:rPr lang="es-ES" sz="900" b="1"/>
                <a:t>NON</a:t>
              </a:r>
              <a:endParaRPr lang="es-ES" sz="2400"/>
            </a:p>
          </p:txBody>
        </p:sp>
        <p:sp>
          <p:nvSpPr>
            <p:cNvPr id="28727" name="Line 11"/>
            <p:cNvSpPr>
              <a:spLocks noChangeShapeType="1"/>
            </p:cNvSpPr>
            <p:nvPr/>
          </p:nvSpPr>
          <p:spPr bwMode="auto">
            <a:xfrm>
              <a:off x="3024" y="5544"/>
              <a:ext cx="432" cy="0"/>
            </a:xfrm>
            <a:prstGeom prst="line">
              <a:avLst/>
            </a:prstGeom>
            <a:noFill/>
            <a:ln w="57150">
              <a:solidFill>
                <a:srgbClr val="000000"/>
              </a:solidFill>
              <a:round/>
              <a:headEnd/>
              <a:tailEnd/>
            </a:ln>
          </p:spPr>
          <p:txBody>
            <a:bodyPr/>
            <a:lstStyle/>
            <a:p>
              <a:endParaRPr lang="es-ES"/>
            </a:p>
          </p:txBody>
        </p:sp>
        <p:sp>
          <p:nvSpPr>
            <p:cNvPr id="28728" name="Line 12"/>
            <p:cNvSpPr>
              <a:spLocks noChangeShapeType="1"/>
            </p:cNvSpPr>
            <p:nvPr/>
          </p:nvSpPr>
          <p:spPr bwMode="auto">
            <a:xfrm>
              <a:off x="3456" y="5525"/>
              <a:ext cx="39" cy="1613"/>
            </a:xfrm>
            <a:prstGeom prst="line">
              <a:avLst/>
            </a:prstGeom>
            <a:noFill/>
            <a:ln w="57150">
              <a:solidFill>
                <a:srgbClr val="000000"/>
              </a:solidFill>
              <a:round/>
              <a:headEnd/>
              <a:tailEnd/>
            </a:ln>
          </p:spPr>
          <p:txBody>
            <a:bodyPr/>
            <a:lstStyle/>
            <a:p>
              <a:endParaRPr lang="es-ES"/>
            </a:p>
          </p:txBody>
        </p:sp>
        <p:sp>
          <p:nvSpPr>
            <p:cNvPr id="28729" name="Line 13"/>
            <p:cNvSpPr>
              <a:spLocks noChangeShapeType="1"/>
            </p:cNvSpPr>
            <p:nvPr/>
          </p:nvSpPr>
          <p:spPr bwMode="auto">
            <a:xfrm>
              <a:off x="3462" y="7138"/>
              <a:ext cx="432" cy="0"/>
            </a:xfrm>
            <a:prstGeom prst="line">
              <a:avLst/>
            </a:prstGeom>
            <a:noFill/>
            <a:ln w="57150">
              <a:solidFill>
                <a:srgbClr val="000000"/>
              </a:solidFill>
              <a:round/>
              <a:headEnd/>
              <a:tailEnd type="triangle" w="med" len="med"/>
            </a:ln>
          </p:spPr>
          <p:txBody>
            <a:bodyPr/>
            <a:lstStyle/>
            <a:p>
              <a:endParaRPr lang="es-ES"/>
            </a:p>
          </p:txBody>
        </p:sp>
        <p:sp>
          <p:nvSpPr>
            <p:cNvPr id="28730" name="Line 14"/>
            <p:cNvSpPr>
              <a:spLocks noChangeShapeType="1"/>
            </p:cNvSpPr>
            <p:nvPr/>
          </p:nvSpPr>
          <p:spPr bwMode="auto">
            <a:xfrm>
              <a:off x="2368" y="6139"/>
              <a:ext cx="0" cy="720"/>
            </a:xfrm>
            <a:prstGeom prst="line">
              <a:avLst/>
            </a:prstGeom>
            <a:noFill/>
            <a:ln w="57150">
              <a:solidFill>
                <a:srgbClr val="000000"/>
              </a:solidFill>
              <a:round/>
              <a:headEnd/>
              <a:tailEnd type="triangle" w="med" len="med"/>
            </a:ln>
          </p:spPr>
          <p:txBody>
            <a:bodyPr/>
            <a:lstStyle/>
            <a:p>
              <a:endParaRPr lang="es-ES"/>
            </a:p>
          </p:txBody>
        </p:sp>
        <p:sp>
          <p:nvSpPr>
            <p:cNvPr id="28731" name="Text Box 15"/>
            <p:cNvSpPr txBox="1">
              <a:spLocks noChangeArrowheads="1"/>
            </p:cNvSpPr>
            <p:nvPr/>
          </p:nvSpPr>
          <p:spPr bwMode="auto">
            <a:xfrm>
              <a:off x="1882" y="6293"/>
              <a:ext cx="413" cy="259"/>
            </a:xfrm>
            <a:prstGeom prst="rect">
              <a:avLst/>
            </a:prstGeom>
            <a:noFill/>
            <a:ln w="9525">
              <a:noFill/>
              <a:miter lim="800000"/>
              <a:headEnd/>
              <a:tailEnd/>
            </a:ln>
          </p:spPr>
          <p:txBody>
            <a:bodyPr/>
            <a:lstStyle/>
            <a:p>
              <a:pPr algn="ctr">
                <a:spcAft>
                  <a:spcPts val="1000"/>
                </a:spcAft>
              </a:pPr>
              <a:r>
                <a:rPr lang="es-ES" sz="900" b="1"/>
                <a:t>NON</a:t>
              </a:r>
              <a:endParaRPr lang="es-ES" sz="2400"/>
            </a:p>
          </p:txBody>
        </p:sp>
        <p:sp>
          <p:nvSpPr>
            <p:cNvPr id="28732" name="Line 16"/>
            <p:cNvSpPr>
              <a:spLocks noChangeShapeType="1"/>
            </p:cNvSpPr>
            <p:nvPr/>
          </p:nvSpPr>
          <p:spPr bwMode="auto">
            <a:xfrm>
              <a:off x="2368" y="7752"/>
              <a:ext cx="0" cy="720"/>
            </a:xfrm>
            <a:prstGeom prst="line">
              <a:avLst/>
            </a:prstGeom>
            <a:noFill/>
            <a:ln w="57150">
              <a:solidFill>
                <a:srgbClr val="000000"/>
              </a:solidFill>
              <a:round/>
              <a:headEnd/>
              <a:tailEnd type="triangle" w="med" len="med"/>
            </a:ln>
          </p:spPr>
          <p:txBody>
            <a:bodyPr/>
            <a:lstStyle/>
            <a:p>
              <a:endParaRPr lang="es-ES"/>
            </a:p>
          </p:txBody>
        </p:sp>
        <p:sp>
          <p:nvSpPr>
            <p:cNvPr id="28733" name="Text Box 17"/>
            <p:cNvSpPr txBox="1">
              <a:spLocks noChangeArrowheads="1"/>
            </p:cNvSpPr>
            <p:nvPr/>
          </p:nvSpPr>
          <p:spPr bwMode="auto">
            <a:xfrm>
              <a:off x="1872" y="7848"/>
              <a:ext cx="435" cy="212"/>
            </a:xfrm>
            <a:prstGeom prst="rect">
              <a:avLst/>
            </a:prstGeom>
            <a:noFill/>
            <a:ln w="9525">
              <a:noFill/>
              <a:miter lim="800000"/>
              <a:headEnd/>
              <a:tailEnd/>
            </a:ln>
          </p:spPr>
          <p:txBody>
            <a:bodyPr/>
            <a:lstStyle/>
            <a:p>
              <a:pPr algn="ctr">
                <a:spcAft>
                  <a:spcPts val="1000"/>
                </a:spcAft>
              </a:pPr>
              <a:r>
                <a:rPr lang="es-ES" sz="900" b="1"/>
                <a:t>NON</a:t>
              </a:r>
              <a:endParaRPr lang="es-ES"/>
            </a:p>
          </p:txBody>
        </p:sp>
        <p:sp>
          <p:nvSpPr>
            <p:cNvPr id="28734" name="Line 18"/>
            <p:cNvSpPr>
              <a:spLocks noChangeShapeType="1"/>
            </p:cNvSpPr>
            <p:nvPr/>
          </p:nvSpPr>
          <p:spPr bwMode="auto">
            <a:xfrm>
              <a:off x="2368" y="8904"/>
              <a:ext cx="0" cy="720"/>
            </a:xfrm>
            <a:prstGeom prst="line">
              <a:avLst/>
            </a:prstGeom>
            <a:noFill/>
            <a:ln w="57150">
              <a:solidFill>
                <a:srgbClr val="000000"/>
              </a:solidFill>
              <a:round/>
              <a:headEnd/>
              <a:tailEnd type="triangle" w="med" len="med"/>
            </a:ln>
          </p:spPr>
          <p:txBody>
            <a:bodyPr/>
            <a:lstStyle/>
            <a:p>
              <a:endParaRPr lang="es-ES"/>
            </a:p>
          </p:txBody>
        </p:sp>
        <p:sp>
          <p:nvSpPr>
            <p:cNvPr id="28735" name="Text Box 19"/>
            <p:cNvSpPr txBox="1">
              <a:spLocks noChangeArrowheads="1"/>
            </p:cNvSpPr>
            <p:nvPr/>
          </p:nvSpPr>
          <p:spPr bwMode="auto">
            <a:xfrm>
              <a:off x="1942" y="9000"/>
              <a:ext cx="426" cy="288"/>
            </a:xfrm>
            <a:prstGeom prst="rect">
              <a:avLst/>
            </a:prstGeom>
            <a:noFill/>
            <a:ln w="9525">
              <a:noFill/>
              <a:miter lim="800000"/>
              <a:headEnd/>
              <a:tailEnd/>
            </a:ln>
          </p:spPr>
          <p:txBody>
            <a:bodyPr/>
            <a:lstStyle/>
            <a:p>
              <a:pPr>
                <a:spcAft>
                  <a:spcPts val="1000"/>
                </a:spcAft>
              </a:pPr>
              <a:r>
                <a:rPr lang="es-ES" sz="900" b="1"/>
                <a:t>NON</a:t>
              </a:r>
              <a:endParaRPr lang="es-ES" sz="2400"/>
            </a:p>
          </p:txBody>
        </p:sp>
        <p:sp>
          <p:nvSpPr>
            <p:cNvPr id="28736" name="AutoShape 20"/>
            <p:cNvSpPr>
              <a:spLocks/>
            </p:cNvSpPr>
            <p:nvPr/>
          </p:nvSpPr>
          <p:spPr bwMode="auto">
            <a:xfrm>
              <a:off x="3168" y="7560"/>
              <a:ext cx="144" cy="1152"/>
            </a:xfrm>
            <a:prstGeom prst="rightBracket">
              <a:avLst>
                <a:gd name="adj" fmla="val 66667"/>
              </a:avLst>
            </a:prstGeom>
            <a:noFill/>
            <a:ln w="9525">
              <a:solidFill>
                <a:srgbClr val="000000"/>
              </a:solidFill>
              <a:round/>
              <a:headEnd/>
              <a:tailEnd/>
            </a:ln>
          </p:spPr>
          <p:txBody>
            <a:bodyPr/>
            <a:lstStyle/>
            <a:p>
              <a:endParaRPr lang="es-ES"/>
            </a:p>
          </p:txBody>
        </p:sp>
        <p:sp>
          <p:nvSpPr>
            <p:cNvPr id="28737" name="Line 21"/>
            <p:cNvSpPr>
              <a:spLocks noChangeShapeType="1"/>
            </p:cNvSpPr>
            <p:nvPr/>
          </p:nvSpPr>
          <p:spPr bwMode="auto">
            <a:xfrm>
              <a:off x="3341" y="8290"/>
              <a:ext cx="576" cy="0"/>
            </a:xfrm>
            <a:prstGeom prst="line">
              <a:avLst/>
            </a:prstGeom>
            <a:noFill/>
            <a:ln w="57150">
              <a:solidFill>
                <a:srgbClr val="000000"/>
              </a:solidFill>
              <a:round/>
              <a:headEnd/>
              <a:tailEnd type="triangle" w="med" len="med"/>
            </a:ln>
          </p:spPr>
          <p:txBody>
            <a:bodyPr/>
            <a:lstStyle/>
            <a:p>
              <a:endParaRPr lang="es-ES"/>
            </a:p>
          </p:txBody>
        </p:sp>
        <p:sp>
          <p:nvSpPr>
            <p:cNvPr id="28738" name="Text Box 22"/>
            <p:cNvSpPr txBox="1">
              <a:spLocks noChangeArrowheads="1"/>
            </p:cNvSpPr>
            <p:nvPr/>
          </p:nvSpPr>
          <p:spPr bwMode="auto">
            <a:xfrm>
              <a:off x="3098" y="5986"/>
              <a:ext cx="355" cy="317"/>
            </a:xfrm>
            <a:prstGeom prst="rect">
              <a:avLst/>
            </a:prstGeom>
            <a:noFill/>
            <a:ln w="9525">
              <a:noFill/>
              <a:miter lim="800000"/>
              <a:headEnd/>
              <a:tailEnd/>
            </a:ln>
          </p:spPr>
          <p:txBody>
            <a:bodyPr/>
            <a:lstStyle/>
            <a:p>
              <a:pPr>
                <a:spcAft>
                  <a:spcPts val="1000"/>
                </a:spcAft>
              </a:pPr>
              <a:r>
                <a:rPr lang="es-ES" sz="900" b="1"/>
                <a:t>OUI</a:t>
              </a:r>
              <a:endParaRPr lang="es-ES" sz="2400"/>
            </a:p>
          </p:txBody>
        </p:sp>
        <p:sp>
          <p:nvSpPr>
            <p:cNvPr id="34839" name="Rectangle 23"/>
            <p:cNvSpPr>
              <a:spLocks noChangeArrowheads="1"/>
            </p:cNvSpPr>
            <p:nvPr/>
          </p:nvSpPr>
          <p:spPr bwMode="auto">
            <a:xfrm>
              <a:off x="1578" y="3605"/>
              <a:ext cx="1485" cy="768"/>
            </a:xfrm>
            <a:prstGeom prst="rect">
              <a:avLst/>
            </a:prstGeom>
            <a:solidFill>
              <a:srgbClr val="FFFFFF"/>
            </a:solidFill>
            <a:ln w="9525">
              <a:solidFill>
                <a:srgbClr val="000000"/>
              </a:solidFill>
              <a:miter lim="800000"/>
              <a:headEnd/>
              <a:tailEnd/>
            </a:ln>
            <a:effectLst/>
          </p:spPr>
          <p:txBody>
            <a:bodyPr/>
            <a:lstStyle/>
            <a:p>
              <a:pPr algn="ctr">
                <a:spcAft>
                  <a:spcPts val="1000"/>
                </a:spcAft>
                <a:defRPr/>
              </a:pPr>
              <a:r>
                <a:rPr lang="es-ES" sz="1050" dirty="0" err="1">
                  <a:latin typeface="Arial" pitchFamily="34" charset="0"/>
                  <a:cs typeface="Arial" pitchFamily="34" charset="0"/>
                </a:rPr>
                <a:t>Êtes-vous</a:t>
              </a:r>
              <a:r>
                <a:rPr lang="es-ES" sz="1050" dirty="0">
                  <a:latin typeface="Arial" pitchFamily="34" charset="0"/>
                  <a:cs typeface="Arial" pitchFamily="34" charset="0"/>
                </a:rPr>
                <a:t> en mesure de </a:t>
              </a:r>
              <a:r>
                <a:rPr lang="es-ES" sz="1050" dirty="0" err="1">
                  <a:latin typeface="Arial" pitchFamily="34" charset="0"/>
                  <a:cs typeface="Arial" pitchFamily="34" charset="0"/>
                </a:rPr>
                <a:t>procéder</a:t>
              </a:r>
              <a:r>
                <a:rPr lang="es-ES" sz="1050" dirty="0">
                  <a:latin typeface="Arial" pitchFamily="34" charset="0"/>
                  <a:cs typeface="Arial" pitchFamily="34" charset="0"/>
                </a:rPr>
                <a:t> </a:t>
              </a:r>
              <a:r>
                <a:rPr lang="es-ES" sz="1050" dirty="0" err="1">
                  <a:latin typeface="Arial" pitchFamily="34" charset="0"/>
                  <a:cs typeface="Arial" pitchFamily="34" charset="0"/>
                </a:rPr>
                <a:t>immédiatement</a:t>
              </a:r>
              <a:r>
                <a:rPr lang="es-ES" sz="1050" dirty="0">
                  <a:latin typeface="Arial" pitchFamily="34" charset="0"/>
                  <a:cs typeface="Arial" pitchFamily="34" charset="0"/>
                </a:rPr>
                <a:t> à une </a:t>
              </a:r>
              <a:r>
                <a:rPr lang="es-ES" sz="1050" dirty="0" err="1">
                  <a:latin typeface="Arial" pitchFamily="34" charset="0"/>
                  <a:cs typeface="Arial" pitchFamily="34" charset="0"/>
                </a:rPr>
                <a:t>perfusion</a:t>
              </a:r>
              <a:r>
                <a:rPr lang="es-ES" sz="1050" dirty="0">
                  <a:latin typeface="Arial" pitchFamily="34" charset="0"/>
                  <a:cs typeface="Arial" pitchFamily="34" charset="0"/>
                </a:rPr>
                <a:t> </a:t>
              </a:r>
              <a:r>
                <a:rPr lang="es-ES" sz="1050" dirty="0" err="1">
                  <a:latin typeface="Arial" pitchFamily="34" charset="0"/>
                  <a:cs typeface="Arial" pitchFamily="34" charset="0"/>
                </a:rPr>
                <a:t>intraveineuse</a:t>
              </a:r>
              <a:r>
                <a:rPr lang="es-ES" sz="1050" dirty="0">
                  <a:latin typeface="Arial" pitchFamily="34" charset="0"/>
                  <a:cs typeface="Arial" pitchFamily="34" charset="0"/>
                </a:rPr>
                <a:t>?</a:t>
              </a:r>
              <a:endParaRPr lang="es-ES" sz="3200" dirty="0">
                <a:latin typeface="Arial" pitchFamily="34" charset="0"/>
                <a:cs typeface="Arial" pitchFamily="34" charset="0"/>
              </a:endParaRPr>
            </a:p>
          </p:txBody>
        </p:sp>
      </p:grpSp>
      <p:graphicFrame>
        <p:nvGraphicFramePr>
          <p:cNvPr id="26" name="25 Tabla"/>
          <p:cNvGraphicFramePr>
            <a:graphicFrameLocks noGrp="1"/>
          </p:cNvGraphicFramePr>
          <p:nvPr/>
        </p:nvGraphicFramePr>
        <p:xfrm>
          <a:off x="3000375" y="285750"/>
          <a:ext cx="5857916" cy="5972800"/>
        </p:xfrm>
        <a:graphic>
          <a:graphicData uri="http://schemas.openxmlformats.org/drawingml/2006/table">
            <a:tbl>
              <a:tblPr/>
              <a:tblGrid>
                <a:gridCol w="5857916"/>
              </a:tblGrid>
              <a:tr h="1712322">
                <a:tc>
                  <a:txBody>
                    <a:bodyPr/>
                    <a:lstStyle/>
                    <a:p>
                      <a:pPr marL="176213" lvl="0" indent="-87313">
                        <a:spcAft>
                          <a:spcPts val="0"/>
                        </a:spcAft>
                        <a:buFont typeface="Arial" pitchFamily="34" charset="0"/>
                        <a:buChar char="•"/>
                        <a:tabLst>
                          <a:tab pos="176213" algn="l"/>
                        </a:tabLst>
                      </a:pPr>
                      <a:endParaRPr lang="fr-FR" sz="900" b="0" dirty="0" smtClean="0">
                        <a:latin typeface="Arial"/>
                        <a:ea typeface="Times New Roman"/>
                        <a:cs typeface="Times New Roman"/>
                      </a:endParaRPr>
                    </a:p>
                    <a:p>
                      <a:pPr marL="176213" lvl="0" indent="-87313">
                        <a:spcAft>
                          <a:spcPts val="0"/>
                        </a:spcAft>
                        <a:buFont typeface="Arial" pitchFamily="34" charset="0"/>
                        <a:buChar char="•"/>
                        <a:tabLst>
                          <a:tab pos="176213" algn="l"/>
                        </a:tabLst>
                      </a:pPr>
                      <a:r>
                        <a:rPr lang="fr-FR" sz="900" b="0" dirty="0" smtClean="0">
                          <a:latin typeface="Arial"/>
                          <a:ea typeface="Times New Roman"/>
                          <a:cs typeface="Times New Roman"/>
                        </a:rPr>
                        <a:t>Commencer </a:t>
                      </a:r>
                      <a:r>
                        <a:rPr lang="fr-FR" sz="900" b="0" dirty="0">
                          <a:latin typeface="Arial"/>
                          <a:ea typeface="Times New Roman"/>
                          <a:cs typeface="Times New Roman"/>
                        </a:rPr>
                        <a:t>immédiatement la perfusion intraveineuse. Si l’enfant est capable de boire, lui donner une solution de SRO par voie orale pendant que la perfusion est mise en place. Donner 100 ml/kg de solution de </a:t>
                      </a:r>
                      <a:r>
                        <a:rPr lang="fr-FR" sz="900" b="0" dirty="0" err="1">
                          <a:latin typeface="Arial"/>
                          <a:ea typeface="Times New Roman"/>
                          <a:cs typeface="Times New Roman"/>
                        </a:rPr>
                        <a:t>Ringer</a:t>
                      </a:r>
                      <a:r>
                        <a:rPr lang="fr-FR" sz="900" b="0" dirty="0">
                          <a:latin typeface="Arial"/>
                          <a:ea typeface="Times New Roman"/>
                          <a:cs typeface="Times New Roman"/>
                        </a:rPr>
                        <a:t> au lactate (ou si elle n’est pas disponible, une solution salée isotonique) comme suit</a:t>
                      </a:r>
                      <a:r>
                        <a:rPr lang="fr-FR" sz="900" b="0" dirty="0" smtClean="0">
                          <a:latin typeface="Arial"/>
                          <a:ea typeface="Times New Roman"/>
                          <a:cs typeface="Times New Roman"/>
                        </a:rPr>
                        <a:t>:</a:t>
                      </a:r>
                    </a:p>
                    <a:p>
                      <a:pPr marL="342900" lvl="0" indent="-342900">
                        <a:spcAft>
                          <a:spcPts val="0"/>
                        </a:spcAft>
                        <a:buFont typeface="Symbol"/>
                        <a:buNone/>
                        <a:tabLst>
                          <a:tab pos="274320" algn="l"/>
                        </a:tabLst>
                      </a:pPr>
                      <a:endParaRPr lang="fr-FR" sz="900" b="0" dirty="0" smtClean="0">
                        <a:latin typeface="Arial"/>
                        <a:ea typeface="Times New Roman"/>
                        <a:cs typeface="Times New Roman"/>
                      </a:endParaRPr>
                    </a:p>
                    <a:p>
                      <a:pPr marL="342900" lvl="0" indent="-342900">
                        <a:spcAft>
                          <a:spcPts val="0"/>
                        </a:spcAft>
                        <a:buFont typeface="Symbol"/>
                        <a:buNone/>
                        <a:tabLst>
                          <a:tab pos="274320" algn="l"/>
                        </a:tabLst>
                      </a:pPr>
                      <a:endParaRPr lang="fr-FR" sz="900" b="0" dirty="0" smtClean="0">
                        <a:latin typeface="Arial"/>
                        <a:ea typeface="Times New Roman"/>
                        <a:cs typeface="Times New Roman"/>
                      </a:endParaRPr>
                    </a:p>
                    <a:p>
                      <a:pPr marL="342900" lvl="0" indent="-342900">
                        <a:spcAft>
                          <a:spcPts val="0"/>
                        </a:spcAft>
                        <a:buFont typeface="Symbol"/>
                        <a:buNone/>
                        <a:tabLst>
                          <a:tab pos="274320" algn="l"/>
                        </a:tabLst>
                      </a:pPr>
                      <a:endParaRPr lang="fr-FR" sz="900" b="0" dirty="0" smtClean="0">
                        <a:latin typeface="Arial"/>
                        <a:ea typeface="Times New Roman"/>
                        <a:cs typeface="Times New Roman"/>
                      </a:endParaRPr>
                    </a:p>
                    <a:p>
                      <a:pPr marL="342900" lvl="0" indent="-342900">
                        <a:spcAft>
                          <a:spcPts val="0"/>
                        </a:spcAft>
                        <a:buFont typeface="Symbol"/>
                        <a:buNone/>
                        <a:tabLst>
                          <a:tab pos="274320" algn="l"/>
                        </a:tabLst>
                      </a:pPr>
                      <a:endParaRPr lang="fr-FR" sz="900" b="0" dirty="0" smtClean="0">
                        <a:latin typeface="Arial"/>
                        <a:ea typeface="Times New Roman"/>
                        <a:cs typeface="Times New Roman"/>
                      </a:endParaRPr>
                    </a:p>
                    <a:p>
                      <a:pPr marL="342900" lvl="0" indent="-342900">
                        <a:spcAft>
                          <a:spcPts val="0"/>
                        </a:spcAft>
                        <a:buFont typeface="Symbol"/>
                        <a:buNone/>
                        <a:tabLst>
                          <a:tab pos="274320" algn="l"/>
                        </a:tabLst>
                      </a:pPr>
                      <a:endParaRPr lang="fr-FR" sz="900" b="0" dirty="0" smtClean="0">
                        <a:latin typeface="Arial"/>
                        <a:ea typeface="Times New Roman"/>
                        <a:cs typeface="Times New Roman"/>
                      </a:endParaRPr>
                    </a:p>
                    <a:p>
                      <a:pPr marL="342900" lvl="0" indent="-342900">
                        <a:spcAft>
                          <a:spcPts val="0"/>
                        </a:spcAft>
                        <a:buFont typeface="Symbol"/>
                        <a:buNone/>
                        <a:tabLst>
                          <a:tab pos="274320" algn="l"/>
                        </a:tabLst>
                      </a:pPr>
                      <a:endParaRPr lang="fr-FR" sz="900" b="0" dirty="0" smtClean="0">
                        <a:latin typeface="Arial"/>
                        <a:ea typeface="Times New Roman"/>
                        <a:cs typeface="Times New Roman"/>
                      </a:endParaRPr>
                    </a:p>
                    <a:p>
                      <a:pPr marL="342900" lvl="0" indent="-342900">
                        <a:spcAft>
                          <a:spcPts val="0"/>
                        </a:spcAft>
                        <a:buFont typeface="Symbol"/>
                        <a:buNone/>
                        <a:tabLst>
                          <a:tab pos="274320" algn="l"/>
                        </a:tabLst>
                      </a:pPr>
                      <a:endParaRPr lang="es-ES" sz="900" b="0" dirty="0" smtClean="0">
                        <a:latin typeface="Times New Roman"/>
                        <a:ea typeface="Times New Roman"/>
                      </a:endParaRPr>
                    </a:p>
                    <a:p>
                      <a:pPr marL="342900" lvl="0" indent="-342900">
                        <a:spcAft>
                          <a:spcPts val="0"/>
                        </a:spcAft>
                        <a:buFont typeface="Symbol"/>
                        <a:buNone/>
                        <a:tabLst>
                          <a:tab pos="274320" algn="l"/>
                        </a:tabLst>
                      </a:pPr>
                      <a:endParaRPr lang="es-ES" sz="900" b="0" dirty="0" smtClean="0">
                        <a:latin typeface="Times New Roman"/>
                        <a:ea typeface="Times New Roman"/>
                      </a:endParaRPr>
                    </a:p>
                    <a:p>
                      <a:pPr marL="342900" lvl="0" indent="-342900">
                        <a:spcAft>
                          <a:spcPts val="0"/>
                        </a:spcAft>
                        <a:buFont typeface="Symbol"/>
                        <a:buNone/>
                        <a:tabLst>
                          <a:tab pos="274320" algn="l"/>
                        </a:tabLst>
                      </a:pPr>
                      <a:endParaRPr lang="es-ES" sz="900" b="0" dirty="0" smtClean="0">
                        <a:latin typeface="Times New Roman"/>
                        <a:ea typeface="Times New Roman"/>
                      </a:endParaRPr>
                    </a:p>
                    <a:p>
                      <a:pPr marL="342900" lvl="0" indent="-342900">
                        <a:spcAft>
                          <a:spcPts val="0"/>
                        </a:spcAft>
                        <a:buFont typeface="Symbol"/>
                        <a:buNone/>
                        <a:tabLst>
                          <a:tab pos="274320" algn="l"/>
                        </a:tabLst>
                      </a:pPr>
                      <a:endParaRPr lang="es-ES" sz="900" b="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937280">
                <a:tc>
                  <a:txBody>
                    <a:bodyPr/>
                    <a:lstStyle/>
                    <a:p>
                      <a:pPr>
                        <a:spcAft>
                          <a:spcPts val="0"/>
                        </a:spcAft>
                        <a:buFont typeface="Arial" pitchFamily="34" charset="0"/>
                        <a:buNone/>
                      </a:pPr>
                      <a:r>
                        <a:rPr lang="fr-FR" sz="900" b="0" baseline="0" dirty="0" smtClean="0">
                          <a:latin typeface="Arial"/>
                          <a:ea typeface="Times New Roman"/>
                          <a:cs typeface="Times New Roman"/>
                        </a:rPr>
                        <a:t>     </a:t>
                      </a:r>
                      <a:r>
                        <a:rPr lang="fr-FR" sz="900" b="0" dirty="0" smtClean="0">
                          <a:latin typeface="Arial"/>
                          <a:ea typeface="Times New Roman"/>
                          <a:cs typeface="Times New Roman"/>
                        </a:rPr>
                        <a:t>  </a:t>
                      </a:r>
                      <a:r>
                        <a:rPr lang="fr-FR" sz="900" b="0" dirty="0">
                          <a:latin typeface="Arial"/>
                          <a:ea typeface="Times New Roman"/>
                          <a:cs typeface="Times New Roman"/>
                        </a:rPr>
                        <a:t>*</a:t>
                      </a:r>
                      <a:r>
                        <a:rPr lang="fr-FR" sz="900" b="0" i="1" dirty="0">
                          <a:latin typeface="Arial"/>
                          <a:ea typeface="Times New Roman"/>
                          <a:cs typeface="Times New Roman"/>
                        </a:rPr>
                        <a:t>Renouveler  une fois si le pouls est encore très faible</a:t>
                      </a:r>
                      <a:endParaRPr lang="es-ES" sz="900" b="0" dirty="0">
                        <a:latin typeface="Times New Roman"/>
                        <a:ea typeface="Times New Roman"/>
                      </a:endParaRPr>
                    </a:p>
                    <a:p>
                      <a:pPr marL="176213" lvl="0" indent="-87313">
                        <a:spcAft>
                          <a:spcPts val="0"/>
                        </a:spcAft>
                        <a:buFont typeface="Arial" pitchFamily="34" charset="0"/>
                        <a:buChar char="•"/>
                        <a:tabLst>
                          <a:tab pos="176213" algn="l"/>
                        </a:tabLst>
                      </a:pPr>
                      <a:r>
                        <a:rPr lang="fr-FR" sz="900" b="0" dirty="0">
                          <a:latin typeface="Arial"/>
                          <a:ea typeface="Times New Roman"/>
                          <a:cs typeface="Times New Roman"/>
                        </a:rPr>
                        <a:t>Réexaminer l’enfant toutes les 1 – 2 heures. Si l’hydratation ne s’améliore pas, accélérer la perfusion.</a:t>
                      </a:r>
                      <a:endParaRPr lang="es-ES" sz="900" b="0" dirty="0">
                        <a:latin typeface="Times New Roman"/>
                        <a:ea typeface="Times New Roman"/>
                      </a:endParaRPr>
                    </a:p>
                    <a:p>
                      <a:pPr marL="176213" lvl="0" indent="-87313">
                        <a:spcAft>
                          <a:spcPts val="0"/>
                        </a:spcAft>
                        <a:buFont typeface="Arial" pitchFamily="34" charset="0"/>
                        <a:buChar char="•"/>
                        <a:tabLst>
                          <a:tab pos="176213" algn="l"/>
                        </a:tabLst>
                      </a:pPr>
                      <a:r>
                        <a:rPr lang="fr-FR" sz="900" b="0" dirty="0">
                          <a:latin typeface="Arial"/>
                          <a:ea typeface="Times New Roman"/>
                          <a:cs typeface="Times New Roman"/>
                        </a:rPr>
                        <a:t>Donner également une solution de SRO ( environ 5 ml/kg) aussi tôt que l’enfant est capable de boire </a:t>
                      </a:r>
                      <a:r>
                        <a:rPr lang="fr-FR" sz="900" b="0" dirty="0" smtClean="0">
                          <a:latin typeface="Arial"/>
                          <a:ea typeface="Times New Roman"/>
                          <a:cs typeface="Times New Roman"/>
                        </a:rPr>
                        <a:t>(notamment </a:t>
                      </a:r>
                      <a:r>
                        <a:rPr lang="fr-FR" sz="900" b="0" dirty="0">
                          <a:latin typeface="Arial"/>
                          <a:ea typeface="Times New Roman"/>
                          <a:cs typeface="Times New Roman"/>
                        </a:rPr>
                        <a:t>après 3 – 4 heures pour les nourrissons ou 1 – 2 heures pour les enfants).</a:t>
                      </a:r>
                      <a:endParaRPr lang="es-ES" sz="900" b="0" dirty="0">
                        <a:latin typeface="Times New Roman"/>
                        <a:ea typeface="Times New Roman"/>
                      </a:endParaRPr>
                    </a:p>
                    <a:p>
                      <a:pPr marL="176213" lvl="0" indent="-87313">
                        <a:spcAft>
                          <a:spcPts val="0"/>
                        </a:spcAft>
                        <a:buFont typeface="Arial" pitchFamily="34" charset="0"/>
                        <a:buChar char="•"/>
                        <a:tabLst>
                          <a:tab pos="176213" algn="l"/>
                        </a:tabLst>
                      </a:pPr>
                      <a:r>
                        <a:rPr lang="fr-FR" sz="900" b="0" dirty="0">
                          <a:latin typeface="Arial"/>
                          <a:ea typeface="Times New Roman"/>
                          <a:cs typeface="Times New Roman"/>
                        </a:rPr>
                        <a:t>Réexaminer un nourrisson après 6 heures et un enfant après 3 heures. Classer la déshydratation. Ensuite, choisir le plan approprié (A, B ou C) pour continuer en cours de route</a:t>
                      </a:r>
                      <a:endParaRPr lang="es-ES" sz="900" b="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260338">
                <a:tc>
                  <a:txBody>
                    <a:bodyPr/>
                    <a:lstStyle/>
                    <a:p>
                      <a:pPr marL="45720">
                        <a:spcAft>
                          <a:spcPts val="0"/>
                        </a:spcAft>
                        <a:tabLst>
                          <a:tab pos="1931670" algn="l"/>
                        </a:tabLst>
                      </a:pPr>
                      <a:endParaRPr lang="es-ES" sz="9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02227">
                <a:tc>
                  <a:txBody>
                    <a:bodyPr/>
                    <a:lstStyle/>
                    <a:p>
                      <a:pPr marL="176213" lvl="0" indent="-87313">
                        <a:spcAft>
                          <a:spcPts val="0"/>
                        </a:spcAft>
                        <a:buFont typeface="Arial" pitchFamily="34" charset="0"/>
                        <a:buChar char="•"/>
                        <a:tabLst>
                          <a:tab pos="176213" algn="l"/>
                        </a:tabLst>
                      </a:pPr>
                      <a:r>
                        <a:rPr lang="fr-FR" sz="900" b="0" dirty="0">
                          <a:latin typeface="Arial"/>
                          <a:ea typeface="Times New Roman"/>
                          <a:cs typeface="Times New Roman"/>
                        </a:rPr>
                        <a:t>Transférer d’urgence à l’hôpital pour perfusion intraveineuse.</a:t>
                      </a:r>
                      <a:endParaRPr lang="es-ES" sz="900" b="0" dirty="0">
                        <a:latin typeface="Times New Roman"/>
                        <a:ea typeface="Times New Roman"/>
                      </a:endParaRPr>
                    </a:p>
                    <a:p>
                      <a:pPr marL="176213" lvl="0" indent="-87313">
                        <a:spcAft>
                          <a:spcPts val="0"/>
                        </a:spcAft>
                        <a:buFont typeface="Arial" pitchFamily="34" charset="0"/>
                        <a:buChar char="•"/>
                        <a:tabLst>
                          <a:tab pos="176213" algn="l"/>
                        </a:tabLst>
                      </a:pPr>
                      <a:r>
                        <a:rPr lang="fr-FR" sz="900" b="0" dirty="0">
                          <a:latin typeface="Arial"/>
                          <a:ea typeface="Times New Roman"/>
                          <a:cs typeface="Times New Roman"/>
                        </a:rPr>
                        <a:t>Si l’enfant est capable de boire, donner à la mère une solution de SRO et lui apprendre à donner fréquemment des gorgées à l’enfant en cours de route.</a:t>
                      </a:r>
                      <a:endParaRPr lang="es-ES" sz="900" b="0" dirty="0">
                        <a:latin typeface="Times New Roman"/>
                        <a:ea typeface="Times New Roman"/>
                      </a:endParaRPr>
                    </a:p>
                  </a:txBody>
                  <a:tcPr marL="72000" marR="6858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0338">
                <a:tc>
                  <a:txBody>
                    <a:bodyPr/>
                    <a:lstStyle/>
                    <a:p>
                      <a:pPr marL="45720">
                        <a:spcAft>
                          <a:spcPts val="0"/>
                        </a:spcAft>
                      </a:pPr>
                      <a:endParaRPr lang="es-ES" sz="900" b="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219344">
                <a:tc>
                  <a:txBody>
                    <a:bodyPr/>
                    <a:lstStyle/>
                    <a:p>
                      <a:pPr marL="176213" lvl="0" indent="-87313">
                        <a:spcAft>
                          <a:spcPts val="0"/>
                        </a:spcAft>
                        <a:buFont typeface="Arial" pitchFamily="34" charset="0"/>
                        <a:buChar char="•"/>
                        <a:tabLst>
                          <a:tab pos="176213" algn="l"/>
                        </a:tabLst>
                      </a:pPr>
                      <a:r>
                        <a:rPr lang="fr-FR" sz="900" b="0" dirty="0">
                          <a:latin typeface="Arial"/>
                          <a:ea typeface="Times New Roman"/>
                          <a:cs typeface="Times New Roman"/>
                        </a:rPr>
                        <a:t>Commencer la réhydratation à l’aide d’une sonde (ou par voie orale ) et la solution SRO : administrer 20 ml/kg/h pendant 6 heures (total: 120 ml/kg).</a:t>
                      </a:r>
                      <a:endParaRPr lang="es-ES" sz="900" b="0" dirty="0">
                        <a:latin typeface="Times New Roman"/>
                        <a:ea typeface="Times New Roman"/>
                      </a:endParaRPr>
                    </a:p>
                    <a:p>
                      <a:pPr marL="176213" lvl="0" indent="-87313">
                        <a:spcAft>
                          <a:spcPts val="0"/>
                        </a:spcAft>
                        <a:buFont typeface="Arial" pitchFamily="34" charset="0"/>
                        <a:buChar char="•"/>
                        <a:tabLst>
                          <a:tab pos="176213" algn="l"/>
                        </a:tabLst>
                      </a:pPr>
                      <a:r>
                        <a:rPr lang="fr-FR" sz="900" b="0" dirty="0">
                          <a:latin typeface="Arial"/>
                          <a:ea typeface="Times New Roman"/>
                          <a:cs typeface="Times New Roman"/>
                        </a:rPr>
                        <a:t>Réexaminer l’enfant toutes les 1 – 2 heures. </a:t>
                      </a:r>
                      <a:endParaRPr lang="es-ES" sz="900" b="0" dirty="0">
                        <a:latin typeface="Times New Roman"/>
                        <a:ea typeface="Times New Roman"/>
                      </a:endParaRPr>
                    </a:p>
                    <a:p>
                      <a:pPr marL="176213" lvl="0" indent="-87313">
                        <a:spcAft>
                          <a:spcPts val="0"/>
                        </a:spcAft>
                        <a:buFont typeface="Arial" pitchFamily="34" charset="0"/>
                        <a:buChar char="•"/>
                        <a:tabLst>
                          <a:tab pos="176213" algn="l"/>
                        </a:tabLst>
                      </a:pPr>
                      <a:r>
                        <a:rPr lang="fr-FR" sz="900" b="0" dirty="0">
                          <a:latin typeface="Arial"/>
                          <a:ea typeface="Times New Roman"/>
                          <a:cs typeface="Times New Roman"/>
                        </a:rPr>
                        <a:t>En cas de vomissements répétés ou de distension abdominale, administrer le liquide plus lentement.</a:t>
                      </a:r>
                      <a:endParaRPr lang="es-ES" sz="900" b="0" dirty="0">
                        <a:latin typeface="Times New Roman"/>
                        <a:ea typeface="Times New Roman"/>
                      </a:endParaRPr>
                    </a:p>
                    <a:p>
                      <a:pPr marL="176213" lvl="0" indent="-87313">
                        <a:spcAft>
                          <a:spcPts val="0"/>
                        </a:spcAft>
                        <a:buFont typeface="Arial" pitchFamily="34" charset="0"/>
                        <a:buChar char="•"/>
                        <a:tabLst>
                          <a:tab pos="176213" algn="l"/>
                        </a:tabLst>
                      </a:pPr>
                      <a:r>
                        <a:rPr lang="fr-FR" sz="900" b="0" dirty="0" smtClean="0">
                          <a:latin typeface="Arial"/>
                          <a:ea typeface="Times New Roman"/>
                          <a:cs typeface="Times New Roman"/>
                        </a:rPr>
                        <a:t>Si </a:t>
                      </a:r>
                      <a:r>
                        <a:rPr lang="fr-FR" sz="900" b="0" dirty="0">
                          <a:latin typeface="Arial"/>
                          <a:ea typeface="Times New Roman"/>
                          <a:cs typeface="Times New Roman"/>
                        </a:rPr>
                        <a:t>l’hydratation n’améliore pas l’état de l’enfant après 3 heures, transférer l’enfant pour perfusion intraveineuse.</a:t>
                      </a:r>
                      <a:endParaRPr lang="es-ES" sz="900" b="0" dirty="0">
                        <a:latin typeface="Times New Roman"/>
                        <a:ea typeface="Times New Roman"/>
                      </a:endParaRPr>
                    </a:p>
                    <a:p>
                      <a:pPr marL="176213" lvl="0" indent="-87313">
                        <a:spcAft>
                          <a:spcPts val="0"/>
                        </a:spcAft>
                        <a:buFont typeface="Arial" pitchFamily="34" charset="0"/>
                        <a:buChar char="•"/>
                        <a:tabLst>
                          <a:tab pos="176213" algn="l"/>
                        </a:tabLst>
                      </a:pPr>
                      <a:r>
                        <a:rPr lang="fr-FR" sz="900" b="0" dirty="0">
                          <a:latin typeface="Arial"/>
                          <a:ea typeface="Times New Roman"/>
                          <a:cs typeface="Times New Roman"/>
                        </a:rPr>
                        <a:t>Après 6 heures, réévaluer l’enfant. Classer la déshydratation. Ensuite, choisir le plan approprié (A, B ou C) pour continuer le traitement.</a:t>
                      </a:r>
                      <a:endParaRPr lang="es-ES" sz="900" b="0" dirty="0">
                        <a:latin typeface="Times New Roman"/>
                        <a:ea typeface="Times New Roman"/>
                      </a:endParaRPr>
                    </a:p>
                  </a:txBody>
                  <a:tcPr marL="68580" marR="6858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0338">
                <a:tc>
                  <a:txBody>
                    <a:bodyPr/>
                    <a:lstStyle/>
                    <a:p>
                      <a:pPr>
                        <a:spcAft>
                          <a:spcPts val="0"/>
                        </a:spcAft>
                      </a:pPr>
                      <a:endParaRPr lang="es-ES" sz="900" b="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12695">
                <a:tc>
                  <a:txBody>
                    <a:bodyPr/>
                    <a:lstStyle/>
                    <a:p>
                      <a:pPr>
                        <a:spcAft>
                          <a:spcPts val="0"/>
                        </a:spcAft>
                      </a:pPr>
                      <a:r>
                        <a:rPr lang="fr-FR" sz="900" b="0" dirty="0">
                          <a:latin typeface="Arial"/>
                          <a:ea typeface="Times New Roman"/>
                          <a:cs typeface="Times New Roman"/>
                        </a:rPr>
                        <a:t>REMARQUE:</a:t>
                      </a:r>
                      <a:endParaRPr lang="es-ES" sz="900" b="0" dirty="0">
                        <a:latin typeface="Arial"/>
                        <a:ea typeface="Times New Roman"/>
                        <a:cs typeface="Times New Roman"/>
                      </a:endParaRPr>
                    </a:p>
                    <a:p>
                      <a:pPr marL="176213" lvl="0" indent="-87313">
                        <a:spcAft>
                          <a:spcPts val="0"/>
                        </a:spcAft>
                        <a:buFont typeface="Arial" pitchFamily="34" charset="0"/>
                        <a:buChar char="•"/>
                        <a:tabLst>
                          <a:tab pos="176213" algn="l"/>
                        </a:tabLst>
                      </a:pPr>
                      <a:r>
                        <a:rPr lang="fr-FR" sz="900" b="0" dirty="0" smtClean="0">
                          <a:latin typeface="Arial"/>
                          <a:ea typeface="Times New Roman"/>
                          <a:cs typeface="Times New Roman"/>
                        </a:rPr>
                        <a:t>Si </a:t>
                      </a:r>
                      <a:r>
                        <a:rPr lang="fr-FR" sz="900" b="0" dirty="0">
                          <a:latin typeface="Arial"/>
                          <a:ea typeface="Times New Roman"/>
                          <a:cs typeface="Times New Roman"/>
                        </a:rPr>
                        <a:t>possible, garder l’enfant en observation pendant 6 heures au moins après la réhydratation pour s’assurer que la mère peut maintenir l’hydratation en administrant à l’enfant la solution de SRO par voie orale.</a:t>
                      </a:r>
                      <a:endParaRPr lang="es-ES" sz="900" b="0" dirty="0">
                        <a:latin typeface="Times New Roman"/>
                        <a:ea typeface="Times New Roman"/>
                      </a:endParaRPr>
                    </a:p>
                  </a:txBody>
                  <a:tcPr marL="68580" marR="68580" marT="36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cxnSp>
        <p:nvCxnSpPr>
          <p:cNvPr id="28" name="27 Conector recto de flecha"/>
          <p:cNvCxnSpPr/>
          <p:nvPr/>
        </p:nvCxnSpPr>
        <p:spPr>
          <a:xfrm>
            <a:off x="1928813" y="642938"/>
            <a:ext cx="857250" cy="158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9" name="28 Tabla"/>
          <p:cNvGraphicFramePr>
            <a:graphicFrameLocks noGrp="1"/>
          </p:cNvGraphicFramePr>
          <p:nvPr/>
        </p:nvGraphicFramePr>
        <p:xfrm>
          <a:off x="3214688" y="1143000"/>
          <a:ext cx="5500726" cy="845824"/>
        </p:xfrm>
        <a:graphic>
          <a:graphicData uri="http://schemas.openxmlformats.org/drawingml/2006/table">
            <a:tbl>
              <a:tblPr firstRow="1" bandRow="1">
                <a:tableStyleId>{5940675A-B579-460E-94D1-54222C63F5DA}</a:tableStyleId>
              </a:tblPr>
              <a:tblGrid>
                <a:gridCol w="1428760"/>
                <a:gridCol w="2107421"/>
                <a:gridCol w="1964545"/>
              </a:tblGrid>
              <a:tr h="285752">
                <a:tc>
                  <a:txBody>
                    <a:bodyPr/>
                    <a:lstStyle/>
                    <a:p>
                      <a:pPr algn="ctr"/>
                      <a:r>
                        <a:rPr lang="es-ES" sz="1200" dirty="0" smtClean="0"/>
                        <a:t>AGE</a:t>
                      </a:r>
                      <a:endParaRPr lang="es-ES" sz="1200" dirty="0"/>
                    </a:p>
                  </a:txBody>
                  <a:tcPr/>
                </a:tc>
                <a:tc>
                  <a:txBody>
                    <a:bodyPr/>
                    <a:lstStyle/>
                    <a:p>
                      <a:pPr algn="ctr"/>
                      <a:r>
                        <a:rPr lang="es-ES" sz="1200" dirty="0" err="1" smtClean="0"/>
                        <a:t>Donner</a:t>
                      </a:r>
                      <a:r>
                        <a:rPr lang="es-ES" sz="1200" dirty="0" smtClean="0"/>
                        <a:t> </a:t>
                      </a:r>
                      <a:r>
                        <a:rPr lang="es-ES" sz="1200" dirty="0" err="1" smtClean="0"/>
                        <a:t>d’abord</a:t>
                      </a:r>
                      <a:r>
                        <a:rPr lang="es-ES" sz="1200" dirty="0" smtClean="0"/>
                        <a:t> 30 ml/kg en:</a:t>
                      </a:r>
                      <a:endParaRPr lang="es-ES" sz="1200" dirty="0"/>
                    </a:p>
                  </a:txBody>
                  <a:tcPr/>
                </a:tc>
                <a:tc>
                  <a:txBody>
                    <a:bodyPr/>
                    <a:lstStyle/>
                    <a:p>
                      <a:pPr algn="ctr"/>
                      <a:r>
                        <a:rPr lang="es-ES" sz="1200" dirty="0" err="1" smtClean="0"/>
                        <a:t>Puis</a:t>
                      </a:r>
                      <a:r>
                        <a:rPr lang="es-ES" sz="1200" dirty="0" smtClean="0"/>
                        <a:t> </a:t>
                      </a:r>
                      <a:r>
                        <a:rPr lang="es-ES" sz="1200" dirty="0" err="1" smtClean="0"/>
                        <a:t>donner</a:t>
                      </a:r>
                      <a:r>
                        <a:rPr lang="es-ES" sz="1200" dirty="0" smtClean="0"/>
                        <a:t> 70 ml/kg en:</a:t>
                      </a:r>
                      <a:endParaRPr lang="es-ES" sz="1200" dirty="0"/>
                    </a:p>
                  </a:txBody>
                  <a:tcPr/>
                </a:tc>
              </a:tr>
              <a:tr h="285752">
                <a:tc>
                  <a:txBody>
                    <a:bodyPr/>
                    <a:lstStyle/>
                    <a:p>
                      <a:pPr algn="ctr"/>
                      <a:r>
                        <a:rPr lang="es-ES" sz="1200" dirty="0" err="1" smtClean="0"/>
                        <a:t>Nourrisons</a:t>
                      </a:r>
                      <a:r>
                        <a:rPr lang="es-ES" sz="1200" dirty="0" smtClean="0"/>
                        <a:t> (&lt;12m)</a:t>
                      </a:r>
                      <a:endParaRPr lang="es-ES" sz="1200" dirty="0"/>
                    </a:p>
                  </a:txBody>
                  <a:tcPr/>
                </a:tc>
                <a:tc>
                  <a:txBody>
                    <a:bodyPr/>
                    <a:lstStyle/>
                    <a:p>
                      <a:pPr algn="ctr"/>
                      <a:r>
                        <a:rPr lang="es-ES" sz="1200" dirty="0" smtClean="0"/>
                        <a:t>1 </a:t>
                      </a:r>
                      <a:r>
                        <a:rPr lang="es-ES" sz="1200" dirty="0" err="1" smtClean="0"/>
                        <a:t>heure</a:t>
                      </a:r>
                      <a:endParaRPr lang="es-ES" sz="1200" dirty="0"/>
                    </a:p>
                  </a:txBody>
                  <a:tcPr/>
                </a:tc>
                <a:tc>
                  <a:txBody>
                    <a:bodyPr/>
                    <a:lstStyle/>
                    <a:p>
                      <a:pPr algn="ctr"/>
                      <a:r>
                        <a:rPr lang="es-ES" sz="1200" dirty="0" smtClean="0"/>
                        <a:t>5 </a:t>
                      </a:r>
                      <a:r>
                        <a:rPr lang="es-ES" sz="1200" dirty="0" err="1" smtClean="0"/>
                        <a:t>heures</a:t>
                      </a:r>
                      <a:endParaRPr lang="es-ES" sz="1200" dirty="0"/>
                    </a:p>
                  </a:txBody>
                  <a:tcPr/>
                </a:tc>
              </a:tr>
              <a:tr h="214314">
                <a:tc>
                  <a:txBody>
                    <a:bodyPr/>
                    <a:lstStyle/>
                    <a:p>
                      <a:pPr algn="ctr"/>
                      <a:r>
                        <a:rPr lang="es-ES" sz="1200" dirty="0" err="1" smtClean="0"/>
                        <a:t>Enfants</a:t>
                      </a:r>
                      <a:r>
                        <a:rPr lang="es-ES" sz="1200" dirty="0" smtClean="0"/>
                        <a:t> (12 m-5 a)</a:t>
                      </a:r>
                      <a:endParaRPr lang="es-ES" sz="1200" dirty="0"/>
                    </a:p>
                  </a:txBody>
                  <a:tcPr/>
                </a:tc>
                <a:tc>
                  <a:txBody>
                    <a:bodyPr/>
                    <a:lstStyle/>
                    <a:p>
                      <a:pPr algn="ctr"/>
                      <a:r>
                        <a:rPr lang="es-ES" sz="1200" dirty="0" smtClean="0"/>
                        <a:t>30 minutes</a:t>
                      </a:r>
                      <a:endParaRPr lang="es-ES" sz="1200" dirty="0"/>
                    </a:p>
                  </a:txBody>
                  <a:tcPr/>
                </a:tc>
                <a:tc>
                  <a:txBody>
                    <a:bodyPr/>
                    <a:lstStyle/>
                    <a:p>
                      <a:pPr algn="ctr"/>
                      <a:r>
                        <a:rPr lang="es-ES" sz="1200" dirty="0" smtClean="0"/>
                        <a:t>2 ½ </a:t>
                      </a:r>
                      <a:r>
                        <a:rPr lang="es-ES" sz="1200" dirty="0" err="1" smtClean="0"/>
                        <a:t>heures</a:t>
                      </a:r>
                      <a:endParaRPr lang="es-ES" sz="1200" dirty="0"/>
                    </a:p>
                  </a:txBody>
                  <a:tcPr/>
                </a:tc>
              </a:tr>
            </a:tbl>
          </a:graphicData>
        </a:graphic>
      </p:graphicFrame>
      <p:sp>
        <p:nvSpPr>
          <p:cNvPr id="28719" name="29 CuadroTexto"/>
          <p:cNvSpPr txBox="1">
            <a:spLocks noChangeArrowheads="1"/>
          </p:cNvSpPr>
          <p:nvPr/>
        </p:nvSpPr>
        <p:spPr bwMode="auto">
          <a:xfrm>
            <a:off x="0" y="0"/>
            <a:ext cx="1500188" cy="369888"/>
          </a:xfrm>
          <a:prstGeom prst="rect">
            <a:avLst/>
          </a:prstGeom>
          <a:noFill/>
          <a:ln w="9525">
            <a:noFill/>
            <a:miter lim="800000"/>
            <a:headEnd/>
            <a:tailEnd/>
          </a:ln>
        </p:spPr>
        <p:txBody>
          <a:bodyPr>
            <a:spAutoFit/>
          </a:bodyPr>
          <a:lstStyle/>
          <a:p>
            <a:r>
              <a:rPr lang="es-ES" b="1"/>
              <a:t>PLAN    C</a:t>
            </a:r>
            <a:r>
              <a:rPr lang="es-ES"/>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977601640"/>
              </p:ext>
            </p:extLst>
          </p:nvPr>
        </p:nvGraphicFramePr>
        <p:xfrm>
          <a:off x="467544" y="26064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2 Diagrama"/>
          <p:cNvGraphicFramePr/>
          <p:nvPr>
            <p:extLst>
              <p:ext uri="{D42A27DB-BD31-4B8C-83A1-F6EECF244321}">
                <p14:modId xmlns:p14="http://schemas.microsoft.com/office/powerpoint/2010/main" val="2816128690"/>
              </p:ext>
            </p:extLst>
          </p:nvPr>
        </p:nvGraphicFramePr>
        <p:xfrm>
          <a:off x="251520" y="1628800"/>
          <a:ext cx="8496944" cy="4752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798225295"/>
              </p:ext>
            </p:extLst>
          </p:nvPr>
        </p:nvGraphicFramePr>
        <p:xfrm>
          <a:off x="179512" y="188640"/>
          <a:ext cx="8677151"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7" name="Text Box 13"/>
          <p:cNvSpPr txBox="1">
            <a:spLocks noChangeArrowheads="1"/>
          </p:cNvSpPr>
          <p:nvPr/>
        </p:nvSpPr>
        <p:spPr bwMode="auto">
          <a:xfrm>
            <a:off x="71438" y="6640513"/>
            <a:ext cx="2339975" cy="244475"/>
          </a:xfrm>
          <a:prstGeom prst="rect">
            <a:avLst/>
          </a:prstGeom>
          <a:noFill/>
          <a:ln w="9525">
            <a:noFill/>
            <a:miter lim="800000"/>
            <a:headEnd/>
            <a:tailEnd/>
          </a:ln>
        </p:spPr>
        <p:txBody>
          <a:bodyPr>
            <a:spAutoFit/>
          </a:bodyPr>
          <a:lstStyle/>
          <a:p>
            <a:pPr eaLnBrk="1" hangingPunct="1">
              <a:spcBef>
                <a:spcPct val="50000"/>
              </a:spcBef>
            </a:pPr>
            <a:endParaRPr lang="en-US" sz="1000"/>
          </a:p>
        </p:txBody>
      </p:sp>
      <p:sp>
        <p:nvSpPr>
          <p:cNvPr id="3078" name="Text Box 15"/>
          <p:cNvSpPr txBox="1">
            <a:spLocks noChangeArrowheads="1"/>
          </p:cNvSpPr>
          <p:nvPr/>
        </p:nvSpPr>
        <p:spPr bwMode="auto">
          <a:xfrm>
            <a:off x="6516688" y="6613525"/>
            <a:ext cx="2339975" cy="244475"/>
          </a:xfrm>
          <a:prstGeom prst="rect">
            <a:avLst/>
          </a:prstGeom>
          <a:noFill/>
          <a:ln w="9525">
            <a:noFill/>
            <a:miter lim="800000"/>
            <a:headEnd/>
            <a:tailEnd/>
          </a:ln>
        </p:spPr>
        <p:txBody>
          <a:bodyPr>
            <a:spAutoFit/>
          </a:bodyPr>
          <a:lstStyle/>
          <a:p>
            <a:pPr algn="r" eaLnBrk="1" hangingPunct="1">
              <a:spcBef>
                <a:spcPct val="50000"/>
              </a:spcBef>
            </a:pPr>
            <a:r>
              <a:rPr lang="en-US" sz="1000"/>
              <a:t>PAGE 2</a:t>
            </a:r>
          </a:p>
        </p:txBody>
      </p:sp>
      <p:sp>
        <p:nvSpPr>
          <p:cNvPr id="3080" name="AutoShape 8"/>
          <p:cNvSpPr>
            <a:spLocks noChangeArrowheads="1"/>
          </p:cNvSpPr>
          <p:nvPr/>
        </p:nvSpPr>
        <p:spPr bwMode="auto">
          <a:xfrm>
            <a:off x="457200" y="1498600"/>
            <a:ext cx="7924800" cy="5092700"/>
          </a:xfrm>
          <a:prstGeom prst="roundRect">
            <a:avLst>
              <a:gd name="adj" fmla="val 16667"/>
            </a:avLst>
          </a:prstGeom>
          <a:noFill/>
          <a:ln w="9525">
            <a:noFill/>
            <a:round/>
            <a:headEnd/>
            <a:tailEnd/>
          </a:ln>
          <a:effectLst>
            <a:prstShdw prst="shdw17" dist="17961" dir="13500000">
              <a:schemeClr val="bg2"/>
            </a:prstShdw>
          </a:effectLst>
        </p:spPr>
        <p:txBody>
          <a:bodyPr wrap="none" anchor="ctr"/>
          <a:lstStyle/>
          <a:p>
            <a:endParaRPr lang="es-ES"/>
          </a:p>
        </p:txBody>
      </p:sp>
      <p:graphicFrame>
        <p:nvGraphicFramePr>
          <p:cNvPr id="2" name="1 Diagrama"/>
          <p:cNvGraphicFramePr/>
          <p:nvPr>
            <p:extLst>
              <p:ext uri="{D42A27DB-BD31-4B8C-83A1-F6EECF244321}">
                <p14:modId xmlns:p14="http://schemas.microsoft.com/office/powerpoint/2010/main" val="1806147326"/>
              </p:ext>
            </p:extLst>
          </p:nvPr>
        </p:nvGraphicFramePr>
        <p:xfrm>
          <a:off x="251520" y="836712"/>
          <a:ext cx="8712968" cy="5949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8 Marcador de número de diapositiva"/>
          <p:cNvSpPr>
            <a:spLocks noGrp="1"/>
          </p:cNvSpPr>
          <p:nvPr>
            <p:ph type="sldNum" sz="quarter" idx="4294967295"/>
          </p:nvPr>
        </p:nvSpPr>
        <p:spPr>
          <a:xfrm>
            <a:off x="6553200" y="6356350"/>
            <a:ext cx="2133600" cy="365125"/>
          </a:xfrm>
          <a:prstGeom prst="rect">
            <a:avLst/>
          </a:prstGeom>
        </p:spPr>
        <p:txBody>
          <a:bodyPr/>
          <a:lstStyle/>
          <a:p>
            <a:fld id="{EA67E4AA-2930-4B0E-8DF5-0B1B6F0D0F48}" type="slidenum">
              <a:rPr lang="es-ES" smtClean="0"/>
              <a:pPr/>
              <a:t>2</a:t>
            </a:fld>
            <a:endParaRPr lang="es-E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323850" y="1268413"/>
            <a:ext cx="8496300" cy="5113337"/>
          </a:xfrm>
          <a:prstGeom prst="roundRect">
            <a:avLst>
              <a:gd name="adj" fmla="val 4060"/>
            </a:avLst>
          </a:prstGeom>
          <a:solidFill>
            <a:srgbClr val="CCFFFF"/>
          </a:solidFill>
          <a:ln w="9525">
            <a:solidFill>
              <a:schemeClr val="tx1"/>
            </a:solidFill>
            <a:round/>
            <a:headEnd/>
            <a:tailEnd/>
          </a:ln>
        </p:spPr>
        <p:txBody>
          <a:bodyPr wrap="none" anchor="ctr"/>
          <a:lstStyle/>
          <a:p>
            <a:pPr eaLnBrk="1" hangingPunct="1"/>
            <a:endParaRPr lang="fr-FR"/>
          </a:p>
        </p:txBody>
      </p:sp>
      <p:sp>
        <p:nvSpPr>
          <p:cNvPr id="14339" name="Oval 3"/>
          <p:cNvSpPr>
            <a:spLocks noChangeArrowheads="1"/>
          </p:cNvSpPr>
          <p:nvPr/>
        </p:nvSpPr>
        <p:spPr bwMode="auto">
          <a:xfrm>
            <a:off x="539750" y="1341438"/>
            <a:ext cx="504825" cy="503237"/>
          </a:xfrm>
          <a:prstGeom prst="ellipse">
            <a:avLst/>
          </a:prstGeom>
          <a:solidFill>
            <a:schemeClr val="bg1"/>
          </a:solidFill>
          <a:ln w="9525">
            <a:solidFill>
              <a:schemeClr val="tx1"/>
            </a:solidFill>
            <a:round/>
            <a:headEnd/>
            <a:tailEnd/>
          </a:ln>
        </p:spPr>
        <p:txBody>
          <a:bodyPr wrap="none" anchor="ctr"/>
          <a:lstStyle/>
          <a:p>
            <a:pPr eaLnBrk="1" hangingPunct="1"/>
            <a:endParaRPr lang="fr-FR"/>
          </a:p>
        </p:txBody>
      </p:sp>
      <p:sp>
        <p:nvSpPr>
          <p:cNvPr id="14340" name="Rectangle 4"/>
          <p:cNvSpPr>
            <a:spLocks noGrp="1" noChangeArrowheads="1"/>
          </p:cNvSpPr>
          <p:nvPr>
            <p:ph type="body" sz="half" idx="4294967295"/>
          </p:nvPr>
        </p:nvSpPr>
        <p:spPr bwMode="auto">
          <a:xfrm>
            <a:off x="1042988" y="1412875"/>
            <a:ext cx="2736850" cy="576263"/>
          </a:xfrm>
          <a:prstGeom prst="rect">
            <a:avLst/>
          </a:prstGeom>
          <a:noFill/>
          <a:ln>
            <a:miter lim="800000"/>
            <a:headEnd/>
            <a:tailEnd/>
          </a:ln>
        </p:spPr>
        <p:txBody>
          <a:bodyPr>
            <a:normAutofit fontScale="77500" lnSpcReduction="20000"/>
          </a:bodyPr>
          <a:lstStyle/>
          <a:p>
            <a:pPr marL="57150" indent="-57150" eaLnBrk="1" hangingPunct="1">
              <a:lnSpc>
                <a:spcPct val="110000"/>
              </a:lnSpc>
              <a:buFontTx/>
              <a:buNone/>
            </a:pPr>
            <a:r>
              <a:rPr lang="fr-FR" sz="1600" b="1" smtClean="0"/>
              <a:t>Donner devant vous la quantité nécessaire de SRO pendant 4 heures</a:t>
            </a:r>
          </a:p>
        </p:txBody>
      </p:sp>
      <p:sp>
        <p:nvSpPr>
          <p:cNvPr id="14341" name="Rectangle 5"/>
          <p:cNvSpPr>
            <a:spLocks noChangeArrowheads="1"/>
          </p:cNvSpPr>
          <p:nvPr/>
        </p:nvSpPr>
        <p:spPr bwMode="auto">
          <a:xfrm>
            <a:off x="3779838" y="1412875"/>
            <a:ext cx="5113337" cy="373063"/>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fr-FR" sz="1400" b="1"/>
              <a:t>Poids de l’enfant X 75 =</a:t>
            </a:r>
            <a:r>
              <a:rPr lang="fr-FR" sz="1400" b="1">
                <a:solidFill>
                  <a:srgbClr val="FF0000"/>
                </a:solidFill>
              </a:rPr>
              <a:t> ?</a:t>
            </a:r>
            <a:r>
              <a:rPr lang="fr-FR" sz="1400" b="1"/>
              <a:t> ml de SRO (minimum)</a:t>
            </a:r>
          </a:p>
          <a:p>
            <a:pPr marL="342900" indent="-342900" eaLnBrk="1" hangingPunct="1">
              <a:lnSpc>
                <a:spcPct val="90000"/>
              </a:lnSpc>
              <a:spcBef>
                <a:spcPct val="20000"/>
              </a:spcBef>
              <a:buFontTx/>
              <a:buChar char="•"/>
            </a:pPr>
            <a:endParaRPr lang="fr-FR" sz="1400" b="1"/>
          </a:p>
        </p:txBody>
      </p:sp>
      <p:sp>
        <p:nvSpPr>
          <p:cNvPr id="14342" name="Rectangle 6"/>
          <p:cNvSpPr>
            <a:spLocks noChangeArrowheads="1"/>
          </p:cNvSpPr>
          <p:nvPr/>
        </p:nvSpPr>
        <p:spPr bwMode="auto">
          <a:xfrm>
            <a:off x="647700" y="1412875"/>
            <a:ext cx="287338" cy="358775"/>
          </a:xfrm>
          <a:prstGeom prst="rect">
            <a:avLst/>
          </a:prstGeom>
          <a:solidFill>
            <a:schemeClr val="bg1"/>
          </a:solidFill>
          <a:ln w="9525">
            <a:noFill/>
            <a:miter lim="800000"/>
            <a:headEnd/>
            <a:tailEnd/>
          </a:ln>
        </p:spPr>
        <p:txBody>
          <a:bodyPr/>
          <a:lstStyle/>
          <a:p>
            <a:pPr marL="342900" indent="-342900" eaLnBrk="1" hangingPunct="1">
              <a:lnSpc>
                <a:spcPct val="90000"/>
              </a:lnSpc>
              <a:spcBef>
                <a:spcPct val="20000"/>
              </a:spcBef>
            </a:pPr>
            <a:r>
              <a:rPr lang="es-ES" b="1"/>
              <a:t>1</a:t>
            </a:r>
          </a:p>
        </p:txBody>
      </p:sp>
      <p:sp>
        <p:nvSpPr>
          <p:cNvPr id="14343" name="Oval 7"/>
          <p:cNvSpPr>
            <a:spLocks noChangeArrowheads="1"/>
          </p:cNvSpPr>
          <p:nvPr/>
        </p:nvSpPr>
        <p:spPr bwMode="auto">
          <a:xfrm>
            <a:off x="539750" y="2781300"/>
            <a:ext cx="504825" cy="503238"/>
          </a:xfrm>
          <a:prstGeom prst="ellipse">
            <a:avLst/>
          </a:prstGeom>
          <a:solidFill>
            <a:schemeClr val="bg1"/>
          </a:solidFill>
          <a:ln w="9525">
            <a:solidFill>
              <a:schemeClr val="tx1"/>
            </a:solidFill>
            <a:round/>
            <a:headEnd/>
            <a:tailEnd/>
          </a:ln>
        </p:spPr>
        <p:txBody>
          <a:bodyPr wrap="none" anchor="ctr"/>
          <a:lstStyle/>
          <a:p>
            <a:pPr eaLnBrk="1" hangingPunct="1"/>
            <a:endParaRPr lang="fr-FR"/>
          </a:p>
        </p:txBody>
      </p:sp>
      <p:sp>
        <p:nvSpPr>
          <p:cNvPr id="14344" name="Rectangle 8"/>
          <p:cNvSpPr>
            <a:spLocks noChangeArrowheads="1"/>
          </p:cNvSpPr>
          <p:nvPr/>
        </p:nvSpPr>
        <p:spPr bwMode="auto">
          <a:xfrm>
            <a:off x="1220663" y="2708920"/>
            <a:ext cx="7311777" cy="1152128"/>
          </a:xfrm>
          <a:prstGeom prst="rect">
            <a:avLst/>
          </a:prstGeom>
          <a:noFill/>
          <a:ln w="9525">
            <a:noFill/>
            <a:miter lim="800000"/>
            <a:headEnd/>
            <a:tailEnd/>
          </a:ln>
        </p:spPr>
        <p:txBody>
          <a:bodyPr/>
          <a:lstStyle/>
          <a:p>
            <a:pPr marL="342900" indent="-342900" eaLnBrk="1" hangingPunct="1">
              <a:lnSpc>
                <a:spcPct val="90000"/>
              </a:lnSpc>
              <a:spcBef>
                <a:spcPct val="20000"/>
              </a:spcBef>
            </a:pPr>
            <a:r>
              <a:rPr lang="fr-FR" sz="1600" b="1"/>
              <a:t>Si vomissement attendre 10 min, puis continuer SRO par petites quantités</a:t>
            </a:r>
          </a:p>
          <a:p>
            <a:pPr marL="342900" indent="-342900" eaLnBrk="1" hangingPunct="1">
              <a:lnSpc>
                <a:spcPct val="90000"/>
              </a:lnSpc>
              <a:spcBef>
                <a:spcPct val="20000"/>
              </a:spcBef>
            </a:pPr>
            <a:r>
              <a:rPr lang="fr-FR" sz="1600" b="1"/>
              <a:t>(enfants 1 cuillère à café toutes les 2-3 min)</a:t>
            </a:r>
          </a:p>
          <a:p>
            <a:pPr marL="342900" indent="-342900" eaLnBrk="1" hangingPunct="1">
              <a:lnSpc>
                <a:spcPct val="90000"/>
              </a:lnSpc>
              <a:spcBef>
                <a:spcPct val="20000"/>
              </a:spcBef>
            </a:pPr>
            <a:r>
              <a:rPr lang="fr-FR" sz="1600" b="1"/>
              <a:t>Re-évaluer l’enfant pour la déshydratation</a:t>
            </a:r>
          </a:p>
          <a:p>
            <a:pPr marL="342900" indent="-342900" eaLnBrk="1" hangingPunct="1">
              <a:lnSpc>
                <a:spcPct val="90000"/>
              </a:lnSpc>
              <a:spcBef>
                <a:spcPct val="20000"/>
              </a:spcBef>
            </a:pPr>
            <a:r>
              <a:rPr lang="fr-FR" sz="1600" b="1"/>
              <a:t>Continuer l’allaitement maternel</a:t>
            </a:r>
          </a:p>
        </p:txBody>
      </p:sp>
      <p:sp>
        <p:nvSpPr>
          <p:cNvPr id="14345" name="Rectangle 9"/>
          <p:cNvSpPr>
            <a:spLocks noChangeArrowheads="1"/>
          </p:cNvSpPr>
          <p:nvPr/>
        </p:nvSpPr>
        <p:spPr bwMode="auto">
          <a:xfrm>
            <a:off x="647700" y="2852738"/>
            <a:ext cx="287338" cy="358775"/>
          </a:xfrm>
          <a:prstGeom prst="rect">
            <a:avLst/>
          </a:prstGeom>
          <a:solidFill>
            <a:schemeClr val="bg1"/>
          </a:solidFill>
          <a:ln w="9525">
            <a:noFill/>
            <a:miter lim="800000"/>
            <a:headEnd/>
            <a:tailEnd/>
          </a:ln>
        </p:spPr>
        <p:txBody>
          <a:bodyPr/>
          <a:lstStyle/>
          <a:p>
            <a:pPr marL="342900" indent="-342900" eaLnBrk="1" hangingPunct="1">
              <a:lnSpc>
                <a:spcPct val="90000"/>
              </a:lnSpc>
              <a:spcBef>
                <a:spcPct val="20000"/>
              </a:spcBef>
            </a:pPr>
            <a:r>
              <a:rPr lang="es-ES" b="1"/>
              <a:t>2</a:t>
            </a:r>
          </a:p>
        </p:txBody>
      </p:sp>
      <p:sp>
        <p:nvSpPr>
          <p:cNvPr id="14346" name="Oval 10"/>
          <p:cNvSpPr>
            <a:spLocks noChangeArrowheads="1"/>
          </p:cNvSpPr>
          <p:nvPr/>
        </p:nvSpPr>
        <p:spPr bwMode="auto">
          <a:xfrm>
            <a:off x="539750" y="3860800"/>
            <a:ext cx="504825" cy="503238"/>
          </a:xfrm>
          <a:prstGeom prst="ellipse">
            <a:avLst/>
          </a:prstGeom>
          <a:solidFill>
            <a:schemeClr val="bg1"/>
          </a:solidFill>
          <a:ln w="9525">
            <a:solidFill>
              <a:schemeClr val="tx1"/>
            </a:solidFill>
            <a:round/>
            <a:headEnd/>
            <a:tailEnd/>
          </a:ln>
        </p:spPr>
        <p:txBody>
          <a:bodyPr wrap="none" anchor="ctr"/>
          <a:lstStyle/>
          <a:p>
            <a:pPr eaLnBrk="1" hangingPunct="1"/>
            <a:endParaRPr lang="fr-FR"/>
          </a:p>
        </p:txBody>
      </p:sp>
      <p:sp>
        <p:nvSpPr>
          <p:cNvPr id="14347" name="Rectangle 11"/>
          <p:cNvSpPr>
            <a:spLocks noChangeArrowheads="1"/>
          </p:cNvSpPr>
          <p:nvPr/>
        </p:nvSpPr>
        <p:spPr bwMode="auto">
          <a:xfrm>
            <a:off x="1259632" y="4005064"/>
            <a:ext cx="5833442" cy="431229"/>
          </a:xfrm>
          <a:prstGeom prst="rect">
            <a:avLst/>
          </a:prstGeom>
          <a:noFill/>
          <a:ln w="9525">
            <a:noFill/>
            <a:miter lim="800000"/>
            <a:headEnd/>
            <a:tailEnd/>
          </a:ln>
        </p:spPr>
        <p:txBody>
          <a:bodyPr/>
          <a:lstStyle/>
          <a:p>
            <a:pPr marL="342900" indent="-342900" eaLnBrk="1" hangingPunct="1">
              <a:lnSpc>
                <a:spcPct val="90000"/>
              </a:lnSpc>
              <a:spcBef>
                <a:spcPct val="20000"/>
              </a:spcBef>
            </a:pPr>
            <a:r>
              <a:rPr lang="es-ES" sz="1600" b="1" dirty="0"/>
              <a:t> </a:t>
            </a:r>
            <a:r>
              <a:rPr lang="es-ES" sz="1600" b="1" dirty="0" err="1"/>
              <a:t>Appliquer</a:t>
            </a:r>
            <a:r>
              <a:rPr lang="es-ES" sz="1600" b="1" dirty="0"/>
              <a:t> Plan A: </a:t>
            </a:r>
            <a:r>
              <a:rPr lang="es-ES" sz="1600" b="1" dirty="0" err="1"/>
              <a:t>Traitement</a:t>
            </a:r>
            <a:r>
              <a:rPr lang="es-ES" sz="1600" b="1" dirty="0"/>
              <a:t> </a:t>
            </a:r>
            <a:r>
              <a:rPr lang="es-ES" sz="1600" b="1" dirty="0" err="1"/>
              <a:t>diarrhée</a:t>
            </a:r>
            <a:r>
              <a:rPr lang="es-ES" sz="1600" b="1" dirty="0"/>
              <a:t> à la </a:t>
            </a:r>
            <a:r>
              <a:rPr lang="es-ES" sz="1600" b="1" dirty="0" err="1"/>
              <a:t>maison</a:t>
            </a:r>
            <a:endParaRPr lang="es-ES" sz="1600" b="1" dirty="0"/>
          </a:p>
        </p:txBody>
      </p:sp>
      <p:sp>
        <p:nvSpPr>
          <p:cNvPr id="14348" name="Rectangle 12"/>
          <p:cNvSpPr>
            <a:spLocks noChangeArrowheads="1"/>
          </p:cNvSpPr>
          <p:nvPr/>
        </p:nvSpPr>
        <p:spPr bwMode="auto">
          <a:xfrm>
            <a:off x="647700" y="3932238"/>
            <a:ext cx="287338" cy="358775"/>
          </a:xfrm>
          <a:prstGeom prst="rect">
            <a:avLst/>
          </a:prstGeom>
          <a:solidFill>
            <a:schemeClr val="bg1"/>
          </a:solidFill>
          <a:ln w="9525">
            <a:noFill/>
            <a:miter lim="800000"/>
            <a:headEnd/>
            <a:tailEnd/>
          </a:ln>
        </p:spPr>
        <p:txBody>
          <a:bodyPr/>
          <a:lstStyle/>
          <a:p>
            <a:pPr marL="342900" indent="-342900" eaLnBrk="1" hangingPunct="1">
              <a:lnSpc>
                <a:spcPct val="90000"/>
              </a:lnSpc>
              <a:spcBef>
                <a:spcPct val="20000"/>
              </a:spcBef>
            </a:pPr>
            <a:r>
              <a:rPr lang="es-ES" b="1"/>
              <a:t>3</a:t>
            </a:r>
          </a:p>
        </p:txBody>
      </p:sp>
      <p:graphicFrame>
        <p:nvGraphicFramePr>
          <p:cNvPr id="2" name="1 Diagrama"/>
          <p:cNvGraphicFramePr/>
          <p:nvPr>
            <p:extLst>
              <p:ext uri="{D42A27DB-BD31-4B8C-83A1-F6EECF244321}">
                <p14:modId xmlns:p14="http://schemas.microsoft.com/office/powerpoint/2010/main" val="1196988313"/>
              </p:ext>
            </p:extLst>
          </p:nvPr>
        </p:nvGraphicFramePr>
        <p:xfrm>
          <a:off x="323850" y="260350"/>
          <a:ext cx="8424863" cy="57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50" name="Rectangle 14"/>
          <p:cNvSpPr>
            <a:spLocks noChangeArrowheads="1"/>
          </p:cNvSpPr>
          <p:nvPr/>
        </p:nvSpPr>
        <p:spPr bwMode="auto">
          <a:xfrm>
            <a:off x="3779839" y="1773238"/>
            <a:ext cx="4536578" cy="941387"/>
          </a:xfrm>
          <a:prstGeom prst="rect">
            <a:avLst/>
          </a:prstGeom>
          <a:noFill/>
          <a:ln w="9525">
            <a:noFill/>
            <a:miter lim="800000"/>
            <a:headEnd/>
            <a:tailEnd/>
          </a:ln>
        </p:spPr>
        <p:txBody>
          <a:bodyPr/>
          <a:lstStyle/>
          <a:p>
            <a:pPr marL="742950" lvl="1" indent="-285750" eaLnBrk="1" hangingPunct="1">
              <a:lnSpc>
                <a:spcPct val="90000"/>
              </a:lnSpc>
              <a:spcBef>
                <a:spcPct val="20000"/>
              </a:spcBef>
              <a:buFontTx/>
              <a:buChar char="–"/>
            </a:pPr>
            <a:r>
              <a:rPr lang="es-ES" sz="1200" dirty="0" smtClean="0"/>
              <a:t>&lt; 6 kg, &lt; </a:t>
            </a:r>
            <a:r>
              <a:rPr lang="es-ES" sz="1200" dirty="0"/>
              <a:t>4 </a:t>
            </a:r>
            <a:r>
              <a:rPr lang="es-ES" sz="1200" dirty="0" err="1"/>
              <a:t>mois</a:t>
            </a:r>
            <a:r>
              <a:rPr lang="es-ES" sz="1200" dirty="0"/>
              <a:t>	</a:t>
            </a:r>
            <a:r>
              <a:rPr lang="es-ES" sz="1200" dirty="0" smtClean="0"/>
              <a:t>                          200-400 </a:t>
            </a:r>
            <a:r>
              <a:rPr lang="es-ES" sz="1200" dirty="0"/>
              <a:t>ml</a:t>
            </a:r>
          </a:p>
          <a:p>
            <a:pPr marL="742950" lvl="1" indent="-285750" eaLnBrk="1" hangingPunct="1">
              <a:lnSpc>
                <a:spcPct val="90000"/>
              </a:lnSpc>
              <a:spcBef>
                <a:spcPct val="20000"/>
              </a:spcBef>
              <a:buFontTx/>
              <a:buChar char="–"/>
            </a:pPr>
            <a:r>
              <a:rPr lang="es-ES" sz="1200" dirty="0" smtClean="0"/>
              <a:t>6-10 kg </a:t>
            </a:r>
            <a:r>
              <a:rPr lang="es-ES" sz="1200" dirty="0" err="1" smtClean="0"/>
              <a:t>ou</a:t>
            </a:r>
            <a:r>
              <a:rPr lang="es-ES" sz="1200" dirty="0" smtClean="0"/>
              <a:t>  4-12 </a:t>
            </a:r>
            <a:r>
              <a:rPr lang="es-ES" sz="1200" dirty="0" err="1" smtClean="0"/>
              <a:t>mois</a:t>
            </a:r>
            <a:r>
              <a:rPr lang="es-ES" sz="1200" dirty="0" smtClean="0"/>
              <a:t>	400-700 </a:t>
            </a:r>
            <a:r>
              <a:rPr lang="es-ES" sz="1200" dirty="0"/>
              <a:t>ml</a:t>
            </a:r>
          </a:p>
          <a:p>
            <a:pPr marL="742950" lvl="1" indent="-285750" eaLnBrk="1" hangingPunct="1">
              <a:lnSpc>
                <a:spcPct val="90000"/>
              </a:lnSpc>
              <a:spcBef>
                <a:spcPct val="20000"/>
              </a:spcBef>
              <a:buFontTx/>
              <a:buChar char="–"/>
            </a:pPr>
            <a:r>
              <a:rPr lang="es-ES" sz="1200" dirty="0" smtClean="0"/>
              <a:t>10-12 kg </a:t>
            </a:r>
            <a:r>
              <a:rPr lang="es-ES" sz="1200" dirty="0" err="1" smtClean="0"/>
              <a:t>ou</a:t>
            </a:r>
            <a:r>
              <a:rPr lang="es-ES" sz="1200" dirty="0" smtClean="0"/>
              <a:t>  12m-2 </a:t>
            </a:r>
            <a:r>
              <a:rPr lang="fr-FR" sz="1200" dirty="0"/>
              <a:t>ans</a:t>
            </a:r>
            <a:r>
              <a:rPr lang="es-ES" sz="1200" dirty="0"/>
              <a:t>	700-900 ml</a:t>
            </a:r>
          </a:p>
          <a:p>
            <a:pPr marL="742950" lvl="1" indent="-285750" eaLnBrk="1" hangingPunct="1">
              <a:lnSpc>
                <a:spcPct val="90000"/>
              </a:lnSpc>
              <a:spcBef>
                <a:spcPct val="20000"/>
              </a:spcBef>
              <a:buFontTx/>
              <a:buChar char="–"/>
            </a:pPr>
            <a:r>
              <a:rPr lang="es-ES" sz="1200" dirty="0" smtClean="0"/>
              <a:t>12-19 </a:t>
            </a:r>
            <a:r>
              <a:rPr lang="es-ES" sz="1200" dirty="0" err="1" smtClean="0"/>
              <a:t>ou</a:t>
            </a:r>
            <a:r>
              <a:rPr lang="es-ES" sz="1200" dirty="0" smtClean="0"/>
              <a:t> 2-5 </a:t>
            </a:r>
            <a:r>
              <a:rPr lang="es-ES" sz="1200" dirty="0" err="1"/>
              <a:t>ans</a:t>
            </a:r>
            <a:r>
              <a:rPr lang="es-ES" sz="1200" dirty="0"/>
              <a:t>	</a:t>
            </a:r>
            <a:r>
              <a:rPr lang="es-ES" sz="1200" dirty="0" smtClean="0"/>
              <a:t>                           900-1400 </a:t>
            </a:r>
            <a:r>
              <a:rPr lang="es-ES" sz="1200" dirty="0"/>
              <a:t>ml</a:t>
            </a:r>
          </a:p>
        </p:txBody>
      </p:sp>
      <p:sp>
        <p:nvSpPr>
          <p:cNvPr id="14351" name="Oval 15"/>
          <p:cNvSpPr>
            <a:spLocks noChangeArrowheads="1"/>
          </p:cNvSpPr>
          <p:nvPr/>
        </p:nvSpPr>
        <p:spPr bwMode="auto">
          <a:xfrm>
            <a:off x="539750" y="4652963"/>
            <a:ext cx="504825" cy="503237"/>
          </a:xfrm>
          <a:prstGeom prst="ellipse">
            <a:avLst/>
          </a:prstGeom>
          <a:solidFill>
            <a:schemeClr val="bg1"/>
          </a:solidFill>
          <a:ln w="9525">
            <a:solidFill>
              <a:schemeClr val="tx1"/>
            </a:solidFill>
            <a:round/>
            <a:headEnd/>
            <a:tailEnd/>
          </a:ln>
        </p:spPr>
        <p:txBody>
          <a:bodyPr wrap="none" anchor="ctr"/>
          <a:lstStyle/>
          <a:p>
            <a:pPr eaLnBrk="1" hangingPunct="1"/>
            <a:endParaRPr lang="fr-FR"/>
          </a:p>
        </p:txBody>
      </p:sp>
      <p:sp>
        <p:nvSpPr>
          <p:cNvPr id="14352" name="Rectangle 16"/>
          <p:cNvSpPr>
            <a:spLocks noChangeArrowheads="1"/>
          </p:cNvSpPr>
          <p:nvPr/>
        </p:nvSpPr>
        <p:spPr bwMode="auto">
          <a:xfrm>
            <a:off x="1259012" y="4724400"/>
            <a:ext cx="7273428" cy="1296888"/>
          </a:xfrm>
          <a:prstGeom prst="rect">
            <a:avLst/>
          </a:prstGeom>
          <a:noFill/>
          <a:ln w="9525">
            <a:noFill/>
            <a:miter lim="800000"/>
            <a:headEnd/>
            <a:tailEnd/>
          </a:ln>
        </p:spPr>
        <p:txBody>
          <a:bodyPr/>
          <a:lstStyle/>
          <a:p>
            <a:pPr marL="342900" indent="-342900" eaLnBrk="1" hangingPunct="1">
              <a:lnSpc>
                <a:spcPct val="90000"/>
              </a:lnSpc>
              <a:spcBef>
                <a:spcPct val="20000"/>
              </a:spcBef>
            </a:pPr>
            <a:r>
              <a:rPr lang="es-ES" sz="1600" b="1" dirty="0"/>
              <a:t>Si </a:t>
            </a:r>
            <a:r>
              <a:rPr lang="es-ES" sz="1600" b="1" dirty="0" err="1"/>
              <a:t>ça</a:t>
            </a:r>
            <a:r>
              <a:rPr lang="es-ES" sz="1600" b="1" dirty="0"/>
              <a:t> </a:t>
            </a:r>
            <a:r>
              <a:rPr lang="es-ES" sz="1600" b="1" dirty="0" err="1"/>
              <a:t>n’est</a:t>
            </a:r>
            <a:r>
              <a:rPr lang="es-ES" sz="1600" b="1" dirty="0"/>
              <a:t> </a:t>
            </a:r>
            <a:r>
              <a:rPr lang="es-ES" sz="1600" b="1" dirty="0" err="1"/>
              <a:t>pas</a:t>
            </a:r>
            <a:r>
              <a:rPr lang="es-ES" sz="1600" b="1" dirty="0"/>
              <a:t> </a:t>
            </a:r>
            <a:r>
              <a:rPr lang="es-ES" sz="1600" b="1" dirty="0" err="1"/>
              <a:t>possible</a:t>
            </a:r>
            <a:r>
              <a:rPr lang="es-ES" sz="1600" b="1" dirty="0"/>
              <a:t>:</a:t>
            </a:r>
          </a:p>
          <a:p>
            <a:pPr marL="742950" lvl="1" indent="-285750" eaLnBrk="1" hangingPunct="1">
              <a:lnSpc>
                <a:spcPct val="90000"/>
              </a:lnSpc>
              <a:spcBef>
                <a:spcPct val="20000"/>
              </a:spcBef>
              <a:buFontTx/>
              <a:buChar char="–"/>
            </a:pPr>
            <a:r>
              <a:rPr lang="es-ES" sz="1600" b="1" dirty="0" err="1"/>
              <a:t>Donner</a:t>
            </a:r>
            <a:r>
              <a:rPr lang="es-ES" sz="1600" b="1" dirty="0"/>
              <a:t> à la </a:t>
            </a:r>
            <a:r>
              <a:rPr lang="es-ES" sz="1600" b="1" dirty="0" err="1"/>
              <a:t>mère</a:t>
            </a:r>
            <a:r>
              <a:rPr lang="es-ES" sz="1600" b="1" dirty="0"/>
              <a:t> </a:t>
            </a:r>
            <a:r>
              <a:rPr lang="es-ES" sz="1600" b="1" dirty="0" err="1"/>
              <a:t>suficient</a:t>
            </a:r>
            <a:r>
              <a:rPr lang="es-ES" sz="1600" b="1" dirty="0"/>
              <a:t> SRO </a:t>
            </a:r>
            <a:r>
              <a:rPr lang="es-ES" sz="1600" b="1" dirty="0" err="1"/>
              <a:t>pour</a:t>
            </a:r>
            <a:r>
              <a:rPr lang="es-ES" sz="1600" b="1" dirty="0"/>
              <a:t> 4 </a:t>
            </a:r>
            <a:r>
              <a:rPr lang="es-ES" sz="1600" b="1" dirty="0" err="1"/>
              <a:t>heures</a:t>
            </a:r>
            <a:r>
              <a:rPr lang="es-ES" sz="1600" b="1" dirty="0"/>
              <a:t> et </a:t>
            </a:r>
            <a:r>
              <a:rPr lang="es-ES" sz="1600" b="1" dirty="0" err="1"/>
              <a:t>expliquer</a:t>
            </a:r>
            <a:r>
              <a:rPr lang="es-ES" sz="1600" b="1" dirty="0"/>
              <a:t> </a:t>
            </a:r>
            <a:r>
              <a:rPr lang="es-ES" sz="1600" b="1" dirty="0" err="1"/>
              <a:t>comment</a:t>
            </a:r>
            <a:r>
              <a:rPr lang="es-ES" sz="1600" b="1" dirty="0"/>
              <a:t> </a:t>
            </a:r>
            <a:r>
              <a:rPr lang="es-ES" sz="1600" b="1" dirty="0" err="1"/>
              <a:t>préparer</a:t>
            </a:r>
            <a:r>
              <a:rPr lang="es-ES" sz="1600" b="1" dirty="0"/>
              <a:t> et le </a:t>
            </a:r>
            <a:r>
              <a:rPr lang="es-ES" sz="1600" b="1" dirty="0" err="1"/>
              <a:t>donner</a:t>
            </a:r>
            <a:endParaRPr lang="es-ES" sz="1600" b="1" dirty="0"/>
          </a:p>
          <a:p>
            <a:pPr marL="742950" lvl="1" indent="-285750" eaLnBrk="1" hangingPunct="1">
              <a:lnSpc>
                <a:spcPct val="90000"/>
              </a:lnSpc>
              <a:spcBef>
                <a:spcPct val="20000"/>
              </a:spcBef>
              <a:buFontTx/>
              <a:buChar char="–"/>
            </a:pPr>
            <a:r>
              <a:rPr lang="es-ES" sz="1600" b="1" dirty="0" err="1"/>
              <a:t>Aprés</a:t>
            </a:r>
            <a:r>
              <a:rPr lang="es-ES" sz="1600" b="1" dirty="0"/>
              <a:t> 4 </a:t>
            </a:r>
            <a:r>
              <a:rPr lang="es-ES" sz="1600" b="1" dirty="0" err="1"/>
              <a:t>heures</a:t>
            </a:r>
            <a:r>
              <a:rPr lang="es-ES" sz="1600" b="1" dirty="0"/>
              <a:t>, </a:t>
            </a:r>
            <a:r>
              <a:rPr lang="es-ES" sz="1600" b="1" dirty="0" err="1"/>
              <a:t>mère</a:t>
            </a:r>
            <a:r>
              <a:rPr lang="es-ES" sz="1600" b="1" dirty="0"/>
              <a:t> </a:t>
            </a:r>
            <a:r>
              <a:rPr lang="es-ES" sz="1600" b="1" dirty="0" err="1"/>
              <a:t>doit</a:t>
            </a:r>
            <a:r>
              <a:rPr lang="es-ES" sz="1600" b="1" dirty="0"/>
              <a:t> </a:t>
            </a:r>
            <a:r>
              <a:rPr lang="es-ES" sz="1600" b="1" dirty="0" err="1"/>
              <a:t>appliquer</a:t>
            </a:r>
            <a:r>
              <a:rPr lang="es-ES" sz="1600" b="1" dirty="0"/>
              <a:t> Plan A</a:t>
            </a:r>
          </a:p>
        </p:txBody>
      </p:sp>
      <p:sp>
        <p:nvSpPr>
          <p:cNvPr id="14353" name="Rectangle 17"/>
          <p:cNvSpPr>
            <a:spLocks noChangeArrowheads="1"/>
          </p:cNvSpPr>
          <p:nvPr/>
        </p:nvSpPr>
        <p:spPr bwMode="auto">
          <a:xfrm>
            <a:off x="647700" y="4724400"/>
            <a:ext cx="287338" cy="358775"/>
          </a:xfrm>
          <a:prstGeom prst="rect">
            <a:avLst/>
          </a:prstGeom>
          <a:solidFill>
            <a:schemeClr val="bg1"/>
          </a:solidFill>
          <a:ln w="9525">
            <a:noFill/>
            <a:miter lim="800000"/>
            <a:headEnd/>
            <a:tailEnd/>
          </a:ln>
        </p:spPr>
        <p:txBody>
          <a:bodyPr/>
          <a:lstStyle/>
          <a:p>
            <a:pPr marL="342900" indent="-342900" eaLnBrk="1" hangingPunct="1">
              <a:lnSpc>
                <a:spcPct val="90000"/>
              </a:lnSpc>
              <a:spcBef>
                <a:spcPct val="20000"/>
              </a:spcBef>
            </a:pPr>
            <a:r>
              <a:rPr lang="es-ES" b="1"/>
              <a:t>3</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6588362"/>
              </p:ext>
            </p:extLst>
          </p:nvPr>
        </p:nvGraphicFramePr>
        <p:xfrm>
          <a:off x="467544" y="260648"/>
          <a:ext cx="8229600"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2 Diagrama"/>
          <p:cNvGraphicFramePr/>
          <p:nvPr>
            <p:extLst>
              <p:ext uri="{D42A27DB-BD31-4B8C-83A1-F6EECF244321}">
                <p14:modId xmlns:p14="http://schemas.microsoft.com/office/powerpoint/2010/main" val="2636833552"/>
              </p:ext>
            </p:extLst>
          </p:nvPr>
        </p:nvGraphicFramePr>
        <p:xfrm>
          <a:off x="611560" y="4221088"/>
          <a:ext cx="8001000"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2"/>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t="19306" b="29477"/>
          <a:stretch/>
        </p:blipFill>
        <p:spPr bwMode="auto">
          <a:xfrm>
            <a:off x="611560" y="1023293"/>
            <a:ext cx="7992888" cy="307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1520" y="1268760"/>
            <a:ext cx="8496944" cy="5113338"/>
          </a:xfrm>
          <a:prstGeom prst="roundRect">
            <a:avLst>
              <a:gd name="adj" fmla="val 406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1" hangingPunct="1"/>
            <a:endParaRPr lang="fr-FR" dirty="0"/>
          </a:p>
        </p:txBody>
      </p:sp>
      <p:sp>
        <p:nvSpPr>
          <p:cNvPr id="15363" name="Oval 3"/>
          <p:cNvSpPr>
            <a:spLocks noChangeArrowheads="1"/>
          </p:cNvSpPr>
          <p:nvPr/>
        </p:nvSpPr>
        <p:spPr bwMode="auto">
          <a:xfrm>
            <a:off x="539750" y="1341438"/>
            <a:ext cx="504825" cy="503237"/>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1" hangingPunct="1"/>
            <a:endParaRPr lang="fr-FR"/>
          </a:p>
        </p:txBody>
      </p:sp>
      <p:sp>
        <p:nvSpPr>
          <p:cNvPr id="15364" name="Rectangle 4"/>
          <p:cNvSpPr>
            <a:spLocks noGrp="1" noChangeArrowheads="1"/>
          </p:cNvSpPr>
          <p:nvPr>
            <p:ph type="body" sz="half" idx="4294967295"/>
          </p:nvPr>
        </p:nvSpPr>
        <p:spPr bwMode="auto">
          <a:xfrm>
            <a:off x="1042988" y="1412875"/>
            <a:ext cx="2736850" cy="576263"/>
          </a:xfrm>
          <a:prstGeom prst="rect">
            <a:avLst/>
          </a:prstGeom>
          <a:noFill/>
          <a:ln>
            <a:miter lim="800000"/>
            <a:headEnd/>
            <a:tailEnd/>
          </a:ln>
        </p:spPr>
        <p:txBody>
          <a:bodyPr>
            <a:normAutofit fontScale="92500"/>
          </a:bodyPr>
          <a:lstStyle/>
          <a:p>
            <a:pPr eaLnBrk="1" hangingPunct="1">
              <a:lnSpc>
                <a:spcPct val="80000"/>
              </a:lnSpc>
              <a:buFontTx/>
              <a:buNone/>
            </a:pPr>
            <a:r>
              <a:rPr lang="fr-FR" sz="1600" b="1" dirty="0" smtClean="0"/>
              <a:t>Donner extra liquides  </a:t>
            </a:r>
          </a:p>
          <a:p>
            <a:pPr eaLnBrk="1" hangingPunct="1">
              <a:lnSpc>
                <a:spcPct val="80000"/>
              </a:lnSpc>
              <a:buFontTx/>
              <a:buNone/>
            </a:pPr>
            <a:r>
              <a:rPr lang="fr-FR" sz="1600" b="1" dirty="0" smtClean="0"/>
              <a:t>(tout ce qui l’enfant peut boire</a:t>
            </a:r>
            <a:r>
              <a:rPr lang="fr-FR" sz="1200" b="1" dirty="0" smtClean="0"/>
              <a:t>)</a:t>
            </a:r>
          </a:p>
        </p:txBody>
      </p:sp>
      <p:sp>
        <p:nvSpPr>
          <p:cNvPr id="15365" name="Rectangle 5"/>
          <p:cNvSpPr>
            <a:spLocks noChangeArrowheads="1"/>
          </p:cNvSpPr>
          <p:nvPr/>
        </p:nvSpPr>
        <p:spPr bwMode="auto">
          <a:xfrm>
            <a:off x="3779838" y="1412875"/>
            <a:ext cx="5113337" cy="503238"/>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fr-FR" sz="1400" b="1"/>
              <a:t>Allaitement Maternel plus souvent </a:t>
            </a:r>
          </a:p>
          <a:p>
            <a:pPr marL="342900" indent="-342900" eaLnBrk="1" hangingPunct="1">
              <a:lnSpc>
                <a:spcPct val="90000"/>
              </a:lnSpc>
              <a:spcBef>
                <a:spcPct val="20000"/>
              </a:spcBef>
              <a:buFontTx/>
              <a:buChar char="•"/>
            </a:pPr>
            <a:r>
              <a:rPr lang="fr-FR" sz="1400" b="1"/>
              <a:t>Donner soluté SRO jusqu’à la fin de la diarrhée, après chaque selle liquide</a:t>
            </a:r>
          </a:p>
          <a:p>
            <a:pPr marL="1600200" lvl="3" indent="-228600" eaLnBrk="1" hangingPunct="1">
              <a:lnSpc>
                <a:spcPct val="90000"/>
              </a:lnSpc>
              <a:spcBef>
                <a:spcPct val="20000"/>
              </a:spcBef>
              <a:buFontTx/>
              <a:buChar char="–"/>
            </a:pPr>
            <a:r>
              <a:rPr lang="fr-FR" sz="1200"/>
              <a:t>&lt;2 ans -&gt; 50-100 ml</a:t>
            </a:r>
          </a:p>
          <a:p>
            <a:pPr marL="1600200" lvl="3" indent="-228600" eaLnBrk="1" hangingPunct="1">
              <a:lnSpc>
                <a:spcPct val="90000"/>
              </a:lnSpc>
              <a:spcBef>
                <a:spcPct val="20000"/>
              </a:spcBef>
              <a:buFontTx/>
              <a:buChar char="–"/>
            </a:pPr>
            <a:r>
              <a:rPr lang="fr-FR" sz="1200"/>
              <a:t>&gt; 2 à 10 ans.  100-200 ml</a:t>
            </a:r>
          </a:p>
          <a:p>
            <a:pPr marL="1600200" lvl="3" indent="-228600" eaLnBrk="1" hangingPunct="1">
              <a:lnSpc>
                <a:spcPct val="90000"/>
              </a:lnSpc>
              <a:spcBef>
                <a:spcPct val="20000"/>
              </a:spcBef>
              <a:buFontTx/>
              <a:buChar char="–"/>
            </a:pPr>
            <a:r>
              <a:rPr lang="fr-FR" sz="1200"/>
              <a:t>&gt;10 ans: à volonté</a:t>
            </a:r>
          </a:p>
          <a:p>
            <a:pPr marL="1600200" lvl="3" indent="-228600" eaLnBrk="1" hangingPunct="1">
              <a:lnSpc>
                <a:spcPct val="90000"/>
              </a:lnSpc>
              <a:spcBef>
                <a:spcPct val="20000"/>
              </a:spcBef>
              <a:buFontTx/>
              <a:buChar char="–"/>
            </a:pPr>
            <a:endParaRPr lang="fr-FR" sz="1000"/>
          </a:p>
          <a:p>
            <a:pPr marL="342900" indent="-342900" eaLnBrk="1" hangingPunct="1">
              <a:lnSpc>
                <a:spcPct val="90000"/>
              </a:lnSpc>
              <a:spcBef>
                <a:spcPct val="20000"/>
              </a:spcBef>
              <a:buFontTx/>
              <a:buChar char="•"/>
            </a:pPr>
            <a:endParaRPr lang="es-ES" sz="1400" b="1"/>
          </a:p>
        </p:txBody>
      </p:sp>
      <p:sp>
        <p:nvSpPr>
          <p:cNvPr id="15366" name="Rectangle 6"/>
          <p:cNvSpPr>
            <a:spLocks noChangeArrowheads="1"/>
          </p:cNvSpPr>
          <p:nvPr/>
        </p:nvSpPr>
        <p:spPr bwMode="auto">
          <a:xfrm>
            <a:off x="647700" y="1412875"/>
            <a:ext cx="287338" cy="358775"/>
          </a:xfrm>
          <a:prstGeom prst="rect">
            <a:avLst/>
          </a:prstGeom>
          <a:solidFill>
            <a:schemeClr val="bg1"/>
          </a:solidFill>
          <a:ln w="9525">
            <a:noFill/>
            <a:miter lim="800000"/>
            <a:headEnd/>
            <a:tailEnd/>
          </a:ln>
        </p:spPr>
        <p:txBody>
          <a:bodyPr/>
          <a:lstStyle/>
          <a:p>
            <a:pPr marL="342900" indent="-342900" eaLnBrk="1" hangingPunct="1">
              <a:lnSpc>
                <a:spcPct val="90000"/>
              </a:lnSpc>
              <a:spcBef>
                <a:spcPct val="20000"/>
              </a:spcBef>
            </a:pPr>
            <a:r>
              <a:rPr lang="es-ES" b="1" dirty="0"/>
              <a:t>1</a:t>
            </a:r>
          </a:p>
        </p:txBody>
      </p:sp>
      <p:sp>
        <p:nvSpPr>
          <p:cNvPr id="15367" name="Oval 7"/>
          <p:cNvSpPr>
            <a:spLocks noChangeArrowheads="1"/>
          </p:cNvSpPr>
          <p:nvPr/>
        </p:nvSpPr>
        <p:spPr bwMode="auto">
          <a:xfrm>
            <a:off x="554038" y="3382963"/>
            <a:ext cx="504825" cy="503237"/>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1" hangingPunct="1"/>
            <a:endParaRPr lang="fr-FR"/>
          </a:p>
        </p:txBody>
      </p:sp>
      <p:sp>
        <p:nvSpPr>
          <p:cNvPr id="15368" name="Rectangle 8"/>
          <p:cNvSpPr>
            <a:spLocks noChangeArrowheads="1"/>
          </p:cNvSpPr>
          <p:nvPr/>
        </p:nvSpPr>
        <p:spPr bwMode="auto">
          <a:xfrm>
            <a:off x="1014413" y="3513138"/>
            <a:ext cx="6399212" cy="503237"/>
          </a:xfrm>
          <a:prstGeom prst="rect">
            <a:avLst/>
          </a:prstGeom>
          <a:noFill/>
          <a:ln w="9525">
            <a:noFill/>
            <a:miter lim="800000"/>
            <a:headEnd/>
            <a:tailEnd/>
          </a:ln>
        </p:spPr>
        <p:txBody>
          <a:bodyPr/>
          <a:lstStyle/>
          <a:p>
            <a:pPr indent="11113" algn="just">
              <a:defRPr/>
            </a:pPr>
            <a:r>
              <a:rPr lang="es-ES" b="1" dirty="0" err="1"/>
              <a:t>Donner</a:t>
            </a:r>
            <a:r>
              <a:rPr lang="es-ES" b="1" dirty="0"/>
              <a:t> </a:t>
            </a:r>
            <a:r>
              <a:rPr lang="es-ES" b="1" dirty="0" err="1"/>
              <a:t>supplements</a:t>
            </a:r>
            <a:r>
              <a:rPr lang="es-ES" b="1" dirty="0"/>
              <a:t> </a:t>
            </a:r>
            <a:r>
              <a:rPr lang="es-ES" b="1" dirty="0" smtClean="0"/>
              <a:t>Zinc (2 m -5 a)</a:t>
            </a:r>
          </a:p>
          <a:p>
            <a:pPr lvl="1" algn="just">
              <a:defRPr/>
            </a:pPr>
            <a:r>
              <a:rPr lang="fr-FR" dirty="0" smtClean="0"/>
              <a:t>De 2 à 6 mois 10 mg : ½ </a:t>
            </a:r>
            <a:r>
              <a:rPr lang="fr-FR" dirty="0" err="1" smtClean="0"/>
              <a:t>cp</a:t>
            </a:r>
            <a:r>
              <a:rPr lang="fr-FR" dirty="0" smtClean="0"/>
              <a:t> par jour pendant 10 jours</a:t>
            </a:r>
            <a:endParaRPr lang="es-ES" b="1" dirty="0" smtClean="0"/>
          </a:p>
          <a:p>
            <a:pPr lvl="1" algn="just">
              <a:defRPr/>
            </a:pPr>
            <a:r>
              <a:rPr lang="fr-FR" dirty="0" smtClean="0"/>
              <a:t>De 6 mois et plus 20 mg: 1 </a:t>
            </a:r>
            <a:r>
              <a:rPr lang="fr-FR" dirty="0" err="1" smtClean="0"/>
              <a:t>cp</a:t>
            </a:r>
            <a:r>
              <a:rPr lang="fr-FR" dirty="0" smtClean="0"/>
              <a:t> par jour pendant 10 jours</a:t>
            </a:r>
            <a:endParaRPr lang="es-ES" dirty="0" smtClean="0"/>
          </a:p>
          <a:p>
            <a:pPr marL="342900" indent="-342900" eaLnBrk="1" hangingPunct="1">
              <a:lnSpc>
                <a:spcPct val="90000"/>
              </a:lnSpc>
              <a:spcBef>
                <a:spcPct val="20000"/>
              </a:spcBef>
            </a:pPr>
            <a:r>
              <a:rPr lang="es-ES" b="1" dirty="0" smtClean="0"/>
              <a:t> et </a:t>
            </a:r>
            <a:r>
              <a:rPr lang="es-ES" b="1" dirty="0" err="1" smtClean="0"/>
              <a:t>continuer</a:t>
            </a:r>
            <a:r>
              <a:rPr lang="es-ES" b="1" dirty="0" smtClean="0"/>
              <a:t> à </a:t>
            </a:r>
            <a:r>
              <a:rPr lang="es-ES" b="1" dirty="0" err="1" smtClean="0"/>
              <a:t>manger</a:t>
            </a:r>
            <a:r>
              <a:rPr lang="es-ES" b="1" dirty="0" smtClean="0"/>
              <a:t> </a:t>
            </a:r>
          </a:p>
          <a:p>
            <a:pPr marL="342900" indent="-342900" eaLnBrk="1" hangingPunct="1">
              <a:lnSpc>
                <a:spcPct val="90000"/>
              </a:lnSpc>
              <a:spcBef>
                <a:spcPct val="20000"/>
              </a:spcBef>
            </a:pPr>
            <a:endParaRPr lang="es-ES" b="1" dirty="0"/>
          </a:p>
        </p:txBody>
      </p:sp>
      <p:sp>
        <p:nvSpPr>
          <p:cNvPr id="15369" name="Rectangle 10"/>
          <p:cNvSpPr>
            <a:spLocks noChangeArrowheads="1"/>
          </p:cNvSpPr>
          <p:nvPr/>
        </p:nvSpPr>
        <p:spPr bwMode="auto">
          <a:xfrm>
            <a:off x="683568" y="3501008"/>
            <a:ext cx="280045" cy="342330"/>
          </a:xfrm>
          <a:prstGeom prst="rect">
            <a:avLst/>
          </a:prstGeom>
          <a:solidFill>
            <a:schemeClr val="bg1"/>
          </a:solidFill>
          <a:ln w="9525">
            <a:noFill/>
            <a:miter lim="800000"/>
            <a:headEnd/>
            <a:tailEnd/>
          </a:ln>
        </p:spPr>
        <p:txBody>
          <a:bodyPr/>
          <a:lstStyle/>
          <a:p>
            <a:pPr marL="342900" indent="-342900">
              <a:lnSpc>
                <a:spcPct val="90000"/>
              </a:lnSpc>
              <a:spcBef>
                <a:spcPct val="20000"/>
              </a:spcBef>
            </a:pPr>
            <a:r>
              <a:rPr lang="es-ES" b="1" dirty="0" smtClean="0"/>
              <a:t>2</a:t>
            </a:r>
            <a:endParaRPr lang="es-ES" b="1" dirty="0"/>
          </a:p>
        </p:txBody>
      </p:sp>
      <p:sp>
        <p:nvSpPr>
          <p:cNvPr id="15370" name="Oval 11"/>
          <p:cNvSpPr>
            <a:spLocks noChangeArrowheads="1"/>
          </p:cNvSpPr>
          <p:nvPr/>
        </p:nvSpPr>
        <p:spPr bwMode="auto">
          <a:xfrm>
            <a:off x="539750" y="4652963"/>
            <a:ext cx="504825" cy="503237"/>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1" hangingPunct="1"/>
            <a:endParaRPr lang="fr-FR"/>
          </a:p>
        </p:txBody>
      </p:sp>
      <p:sp>
        <p:nvSpPr>
          <p:cNvPr id="15371" name="Rectangle 12"/>
          <p:cNvSpPr>
            <a:spLocks noChangeArrowheads="1"/>
          </p:cNvSpPr>
          <p:nvPr/>
        </p:nvSpPr>
        <p:spPr bwMode="auto">
          <a:xfrm>
            <a:off x="1042988" y="4724400"/>
            <a:ext cx="2951162" cy="503238"/>
          </a:xfrm>
          <a:prstGeom prst="rect">
            <a:avLst/>
          </a:prstGeom>
          <a:noFill/>
          <a:ln w="9525">
            <a:noFill/>
            <a:miter lim="800000"/>
            <a:headEnd/>
            <a:tailEnd/>
          </a:ln>
        </p:spPr>
        <p:txBody>
          <a:bodyPr/>
          <a:lstStyle/>
          <a:p>
            <a:pPr marL="342900" indent="-342900" eaLnBrk="1" hangingPunct="1">
              <a:lnSpc>
                <a:spcPct val="90000"/>
              </a:lnSpc>
              <a:spcBef>
                <a:spcPct val="20000"/>
              </a:spcBef>
            </a:pPr>
            <a:r>
              <a:rPr lang="es-ES" b="1"/>
              <a:t>Quand revenir</a:t>
            </a:r>
          </a:p>
        </p:txBody>
      </p:sp>
      <p:sp>
        <p:nvSpPr>
          <p:cNvPr id="15372" name="Rectangle 13"/>
          <p:cNvSpPr>
            <a:spLocks noChangeArrowheads="1"/>
          </p:cNvSpPr>
          <p:nvPr/>
        </p:nvSpPr>
        <p:spPr bwMode="auto">
          <a:xfrm>
            <a:off x="3779838" y="4797425"/>
            <a:ext cx="5616575" cy="503238"/>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s-ES" sz="1400" b="1"/>
              <a:t>Pas revenir, except si:</a:t>
            </a:r>
            <a:r>
              <a:rPr lang="es-ES" sz="1400"/>
              <a:t> </a:t>
            </a:r>
          </a:p>
          <a:p>
            <a:pPr marL="742950" lvl="1" indent="-285750" eaLnBrk="1" hangingPunct="1">
              <a:lnSpc>
                <a:spcPct val="90000"/>
              </a:lnSpc>
              <a:spcBef>
                <a:spcPct val="20000"/>
              </a:spcBef>
              <a:buFontTx/>
              <a:buChar char="–"/>
            </a:pPr>
            <a:r>
              <a:rPr lang="es-ES" sz="1200"/>
              <a:t>Incapable à boire ou prendre le sein</a:t>
            </a:r>
          </a:p>
          <a:p>
            <a:pPr marL="742950" lvl="1" indent="-285750" eaLnBrk="1" hangingPunct="1">
              <a:lnSpc>
                <a:spcPct val="90000"/>
              </a:lnSpc>
              <a:spcBef>
                <a:spcPct val="20000"/>
              </a:spcBef>
              <a:buFontTx/>
              <a:buChar char="–"/>
            </a:pPr>
            <a:r>
              <a:rPr lang="es-ES" sz="1200"/>
              <a:t>Reviens plus malade</a:t>
            </a:r>
          </a:p>
          <a:p>
            <a:pPr marL="742950" lvl="1" indent="-285750" eaLnBrk="1" hangingPunct="1">
              <a:lnSpc>
                <a:spcPct val="90000"/>
              </a:lnSpc>
              <a:spcBef>
                <a:spcPct val="20000"/>
              </a:spcBef>
              <a:buFontTx/>
              <a:buChar char="–"/>
            </a:pPr>
            <a:r>
              <a:rPr lang="es-ES" sz="1200"/>
              <a:t>Il a de la fièvre</a:t>
            </a:r>
          </a:p>
          <a:p>
            <a:pPr marL="742950" lvl="1" indent="-285750" eaLnBrk="1" hangingPunct="1">
              <a:lnSpc>
                <a:spcPct val="90000"/>
              </a:lnSpc>
              <a:spcBef>
                <a:spcPct val="20000"/>
              </a:spcBef>
              <a:buFontTx/>
              <a:buChar char="–"/>
            </a:pPr>
            <a:r>
              <a:rPr lang="es-ES" sz="1200"/>
              <a:t>Sang aux selles</a:t>
            </a:r>
          </a:p>
          <a:p>
            <a:pPr marL="342900" indent="-342900" eaLnBrk="1" hangingPunct="1">
              <a:lnSpc>
                <a:spcPct val="90000"/>
              </a:lnSpc>
              <a:spcBef>
                <a:spcPct val="20000"/>
              </a:spcBef>
              <a:buFontTx/>
              <a:buChar char="•"/>
            </a:pPr>
            <a:r>
              <a:rPr lang="es-ES" sz="1400" b="1"/>
              <a:t>Disenterie 		</a:t>
            </a:r>
            <a:r>
              <a:rPr lang="es-ES" sz="1400" b="1">
                <a:sym typeface="Wingdings" pitchFamily="2" charset="2"/>
              </a:rPr>
              <a:t> 2 jours</a:t>
            </a:r>
          </a:p>
          <a:p>
            <a:pPr marL="342900" indent="-342900" eaLnBrk="1" hangingPunct="1">
              <a:lnSpc>
                <a:spcPct val="90000"/>
              </a:lnSpc>
              <a:spcBef>
                <a:spcPct val="20000"/>
              </a:spcBef>
              <a:buFontTx/>
              <a:buChar char="•"/>
            </a:pPr>
            <a:r>
              <a:rPr lang="es-ES" sz="1400" b="1">
                <a:sym typeface="Wingdings" pitchFamily="2" charset="2"/>
              </a:rPr>
              <a:t>Diarrhée persistentent 	 5 jours</a:t>
            </a:r>
          </a:p>
        </p:txBody>
      </p:sp>
      <p:sp>
        <p:nvSpPr>
          <p:cNvPr id="15373" name="Rectangle 14"/>
          <p:cNvSpPr>
            <a:spLocks noChangeArrowheads="1"/>
          </p:cNvSpPr>
          <p:nvPr/>
        </p:nvSpPr>
        <p:spPr bwMode="auto">
          <a:xfrm>
            <a:off x="647700" y="4724400"/>
            <a:ext cx="287338" cy="358775"/>
          </a:xfrm>
          <a:prstGeom prst="rect">
            <a:avLst/>
          </a:prstGeom>
          <a:solidFill>
            <a:schemeClr val="bg1"/>
          </a:solidFill>
          <a:ln w="9525">
            <a:noFill/>
            <a:miter lim="800000"/>
            <a:headEnd/>
            <a:tailEnd/>
          </a:ln>
        </p:spPr>
        <p:txBody>
          <a:bodyPr/>
          <a:lstStyle/>
          <a:p>
            <a:pPr marL="342900" indent="-342900">
              <a:lnSpc>
                <a:spcPct val="90000"/>
              </a:lnSpc>
              <a:spcBef>
                <a:spcPct val="20000"/>
              </a:spcBef>
            </a:pPr>
            <a:r>
              <a:rPr lang="es-ES" b="1" dirty="0" smtClean="0"/>
              <a:t>3</a:t>
            </a:r>
          </a:p>
          <a:p>
            <a:pPr marL="342900" indent="-342900">
              <a:lnSpc>
                <a:spcPct val="90000"/>
              </a:lnSpc>
              <a:spcBef>
                <a:spcPct val="20000"/>
              </a:spcBef>
            </a:pPr>
            <a:endParaRPr lang="es-ES" b="1" dirty="0"/>
          </a:p>
        </p:txBody>
      </p:sp>
      <p:graphicFrame>
        <p:nvGraphicFramePr>
          <p:cNvPr id="2" name="1 Diagrama"/>
          <p:cNvGraphicFramePr/>
          <p:nvPr>
            <p:extLst>
              <p:ext uri="{D42A27DB-BD31-4B8C-83A1-F6EECF244321}">
                <p14:modId xmlns:p14="http://schemas.microsoft.com/office/powerpoint/2010/main" val="1758414760"/>
              </p:ext>
            </p:extLst>
          </p:nvPr>
        </p:nvGraphicFramePr>
        <p:xfrm>
          <a:off x="251520" y="260350"/>
          <a:ext cx="8497193" cy="792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75" name="Rectangle 23"/>
          <p:cNvSpPr>
            <a:spLocks noChangeArrowheads="1"/>
          </p:cNvSpPr>
          <p:nvPr/>
        </p:nvSpPr>
        <p:spPr bwMode="auto">
          <a:xfrm>
            <a:off x="3779838" y="2492375"/>
            <a:ext cx="5616575" cy="503238"/>
          </a:xfrm>
          <a:prstGeom prst="rect">
            <a:avLst/>
          </a:prstGeom>
          <a:noFill/>
          <a:ln w="9525">
            <a:noFill/>
            <a:miter lim="800000"/>
            <a:headEnd/>
            <a:tailEnd/>
          </a:ln>
        </p:spPr>
        <p:txBody>
          <a:bodyPr/>
          <a:lstStyle/>
          <a:p>
            <a:pPr marL="742950" lvl="1" indent="-285750" eaLnBrk="1" hangingPunct="1">
              <a:lnSpc>
                <a:spcPct val="90000"/>
              </a:lnSpc>
              <a:spcBef>
                <a:spcPct val="20000"/>
              </a:spcBef>
              <a:buFontTx/>
              <a:buChar char="–"/>
            </a:pPr>
            <a:endParaRPr lang="es-ES" sz="1200"/>
          </a:p>
          <a:p>
            <a:pPr marL="742950" lvl="1" indent="-285750" eaLnBrk="1" hangingPunct="1">
              <a:lnSpc>
                <a:spcPct val="90000"/>
              </a:lnSpc>
              <a:spcBef>
                <a:spcPct val="20000"/>
              </a:spcBef>
              <a:buFontTx/>
              <a:buChar char="–"/>
            </a:pPr>
            <a:r>
              <a:rPr lang="es-ES" sz="1200"/>
              <a:t>Donner à la mère 2 sachets</a:t>
            </a:r>
          </a:p>
          <a:p>
            <a:pPr marL="342900" indent="-342900" eaLnBrk="1" hangingPunct="1">
              <a:lnSpc>
                <a:spcPct val="90000"/>
              </a:lnSpc>
              <a:spcBef>
                <a:spcPct val="20000"/>
              </a:spcBef>
              <a:buFontTx/>
              <a:buChar char="•"/>
            </a:pPr>
            <a:endParaRPr lang="es-ES" sz="140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contenido"/>
          <p:cNvSpPr>
            <a:spLocks noGrp="1"/>
          </p:cNvSpPr>
          <p:nvPr>
            <p:ph idx="1"/>
          </p:nvPr>
        </p:nvSpPr>
        <p:spPr>
          <a:xfrm>
            <a:off x="457200" y="642938"/>
            <a:ext cx="8229600" cy="5483225"/>
          </a:xfrm>
        </p:spPr>
        <p:txBody>
          <a:bodyPr/>
          <a:lstStyle/>
          <a:p>
            <a:pPr marL="514350" indent="-514350" eaLnBrk="1" hangingPunct="1">
              <a:buFont typeface="Arial" charset="0"/>
              <a:buAutoNum type="arabicPeriod"/>
            </a:pPr>
            <a:r>
              <a:rPr lang="fr-FR" b="1" dirty="0" smtClean="0"/>
              <a:t>DONNER DAVANTAGE DE LIQUIDES </a:t>
            </a:r>
            <a:r>
              <a:rPr lang="fr-FR" sz="2800" dirty="0" smtClean="0"/>
              <a:t>(autant que l’enfant veut bien prendre)</a:t>
            </a:r>
            <a:r>
              <a:rPr lang="es-ES" sz="2800" b="1" dirty="0" smtClean="0"/>
              <a:t>. </a:t>
            </a:r>
            <a:r>
              <a:rPr lang="fr-FR" sz="2800" dirty="0" smtClean="0"/>
              <a:t>Expliquer a la mère:</a:t>
            </a:r>
          </a:p>
          <a:p>
            <a:pPr marL="514350" indent="-514350" eaLnBrk="1" hangingPunct="1">
              <a:buFont typeface="Arial" charset="0"/>
              <a:buNone/>
            </a:pPr>
            <a:endParaRPr lang="es-ES" sz="2400" dirty="0" smtClean="0"/>
          </a:p>
          <a:p>
            <a:pPr lvl="1" eaLnBrk="1" hangingPunct="1"/>
            <a:r>
              <a:rPr lang="fr-FR" sz="2400" dirty="0" smtClean="0"/>
              <a:t>Qu’il faut allaiter plus fréquemment au sein et prolonger la durée de tétée.</a:t>
            </a:r>
            <a:endParaRPr lang="es-ES" sz="2400" dirty="0" smtClean="0"/>
          </a:p>
          <a:p>
            <a:pPr lvl="1" eaLnBrk="1" hangingPunct="1"/>
            <a:r>
              <a:rPr lang="fr-FR" sz="2400" dirty="0" smtClean="0"/>
              <a:t>Que si l’enfant est nourri uniquement au sein, il faut lui donner une solution de SRO ou de l’eau propre en plus du lait maternel.</a:t>
            </a:r>
            <a:endParaRPr lang="es-ES" sz="2400" dirty="0" smtClean="0"/>
          </a:p>
          <a:p>
            <a:pPr lvl="1" eaLnBrk="1" hangingPunct="1"/>
            <a:r>
              <a:rPr lang="fr-FR" sz="2400" dirty="0" smtClean="0"/>
              <a:t>Que si l’enfant n’est pas nourri uniquement au sein, il faut  lui donner une ou plusieurs fois: solution de SRO, aliments liquides (potage, eau de riz, yaourt liquide, eau de carotte, feuilles de goyave, purée de banane) ou eau propre.</a:t>
            </a:r>
            <a:endParaRPr lang="es-ES" sz="2400" dirty="0" smtClean="0"/>
          </a:p>
        </p:txBody>
      </p:sp>
      <p:sp>
        <p:nvSpPr>
          <p:cNvPr id="3" name="Rectangle 12"/>
          <p:cNvSpPr>
            <a:spLocks noChangeArrowheads="1"/>
          </p:cNvSpPr>
          <p:nvPr/>
        </p:nvSpPr>
        <p:spPr bwMode="auto">
          <a:xfrm>
            <a:off x="683568" y="5733256"/>
            <a:ext cx="8039745" cy="1944216"/>
          </a:xfrm>
          <a:prstGeom prst="rect">
            <a:avLst/>
          </a:prstGeom>
          <a:noFill/>
          <a:ln w="9525">
            <a:noFill/>
            <a:miter lim="800000"/>
            <a:headEnd/>
            <a:tailEnd/>
          </a:ln>
        </p:spPr>
        <p:txBody>
          <a:bodyPr/>
          <a:lstStyle/>
          <a:p>
            <a:pPr marL="609600" indent="-609600" eaLnBrk="1" hangingPunct="1">
              <a:lnSpc>
                <a:spcPct val="90000"/>
              </a:lnSpc>
              <a:spcBef>
                <a:spcPct val="20000"/>
              </a:spcBef>
              <a:buFontTx/>
              <a:buChar char="•"/>
            </a:pPr>
            <a:endParaRPr lang="fr-FR" sz="14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p:cNvSpPr>
            <a:spLocks noGrp="1"/>
          </p:cNvSpPr>
          <p:nvPr>
            <p:ph idx="1"/>
          </p:nvPr>
        </p:nvSpPr>
        <p:spPr>
          <a:xfrm>
            <a:off x="285750" y="285750"/>
            <a:ext cx="8572500" cy="6215063"/>
          </a:xfrm>
        </p:spPr>
        <p:txBody>
          <a:bodyPr/>
          <a:lstStyle/>
          <a:p>
            <a:pPr eaLnBrk="1" hangingPunct="1"/>
            <a:r>
              <a:rPr lang="es-ES" smtClean="0"/>
              <a:t>L’enfant qui ne souffre pas de déshydratation, n’a pas vraiment besoin de SRO. Il faut qu’il absorbe des aliments liquides, tels que de la soupe, de l’eau de riz et des boissons au yaourt, de préférence en même temps que des aliments solides et qu’il boive de l’eau propre.</a:t>
            </a:r>
          </a:p>
          <a:p>
            <a:pPr algn="just" eaLnBrk="1" hangingPunct="1"/>
            <a:r>
              <a:rPr lang="es-ES" smtClean="0"/>
              <a:t>Donner une SRO à domicile dans deux cas:</a:t>
            </a:r>
          </a:p>
          <a:p>
            <a:pPr lvl="1" algn="just" eaLnBrk="1" hangingPunct="1">
              <a:buFont typeface="Arial" charset="0"/>
              <a:buChar char="•"/>
            </a:pPr>
            <a:r>
              <a:rPr lang="es-ES" smtClean="0"/>
              <a:t>L’enfant vient d’être réhydraté</a:t>
            </a:r>
          </a:p>
          <a:p>
            <a:pPr lvl="1" algn="just" eaLnBrk="1" hangingPunct="1">
              <a:buFont typeface="Arial" charset="0"/>
              <a:buChar char="•"/>
            </a:pPr>
            <a:r>
              <a:rPr lang="es-ES" smtClean="0"/>
              <a:t>L’enfant ne peut pas être ramené au dispensaire si sa diarrhée s’aggrave (sa famille  habite loin ou que sa mère ne peut pas s’absenter de son travail).</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323528" y="1196752"/>
            <a:ext cx="8496300" cy="5256212"/>
          </a:xfrm>
          <a:prstGeom prst="roundRect">
            <a:avLst>
              <a:gd name="adj" fmla="val 4060"/>
            </a:avLst>
          </a:prstGeom>
          <a:solidFill>
            <a:srgbClr val="CCFFFF"/>
          </a:solidFill>
          <a:ln w="9525">
            <a:solidFill>
              <a:schemeClr val="tx1"/>
            </a:solidFill>
            <a:round/>
            <a:headEnd/>
            <a:tailEnd/>
          </a:ln>
        </p:spPr>
        <p:txBody>
          <a:bodyPr wrap="none" anchor="ctr"/>
          <a:lstStyle/>
          <a:p>
            <a:pPr marL="609600" indent="-609600">
              <a:lnSpc>
                <a:spcPct val="90000"/>
              </a:lnSpc>
              <a:spcBef>
                <a:spcPct val="20000"/>
              </a:spcBef>
            </a:pPr>
            <a:endParaRPr lang="fr-FR" sz="1400" dirty="0"/>
          </a:p>
        </p:txBody>
      </p:sp>
      <p:sp>
        <p:nvSpPr>
          <p:cNvPr id="16387" name="Rectangle 4"/>
          <p:cNvSpPr>
            <a:spLocks noGrp="1" noChangeArrowheads="1"/>
          </p:cNvSpPr>
          <p:nvPr>
            <p:ph type="body" sz="half" idx="4294967295"/>
          </p:nvPr>
        </p:nvSpPr>
        <p:spPr bwMode="auto">
          <a:xfrm>
            <a:off x="993775" y="1241377"/>
            <a:ext cx="3650233" cy="459431"/>
          </a:xfrm>
          <a:prstGeom prst="rect">
            <a:avLst/>
          </a:prstGeom>
          <a:noFill/>
          <a:ln>
            <a:miter lim="800000"/>
            <a:headEnd/>
            <a:tailEnd/>
          </a:ln>
        </p:spPr>
        <p:txBody>
          <a:bodyPr/>
          <a:lstStyle/>
          <a:p>
            <a:pPr marL="0" indent="0" eaLnBrk="1" hangingPunct="1">
              <a:lnSpc>
                <a:spcPct val="90000"/>
              </a:lnSpc>
              <a:buFontTx/>
              <a:buNone/>
            </a:pPr>
            <a:r>
              <a:rPr lang="fr-FR" sz="1800" b="1" dirty="0" smtClean="0"/>
              <a:t>SRO avec allaitement maternel                </a:t>
            </a:r>
          </a:p>
        </p:txBody>
      </p:sp>
      <p:pic>
        <p:nvPicPr>
          <p:cNvPr id="16388" name="Picture 72"/>
          <p:cNvPicPr>
            <a:picLocks noGrp="1" noChangeAspect="1" noChangeArrowheads="1"/>
          </p:cNvPicPr>
          <p:nvPr>
            <p:ph sz="quarter" idx="4294967295"/>
          </p:nvPr>
        </p:nvPicPr>
        <p:blipFill>
          <a:blip r:embed="rId3" cstate="print"/>
          <a:srcRect/>
          <a:stretch>
            <a:fillRect/>
          </a:stretch>
        </p:blipFill>
        <p:spPr bwMode="auto">
          <a:xfrm>
            <a:off x="5436096" y="2204864"/>
            <a:ext cx="2952750" cy="1943100"/>
          </a:xfrm>
          <a:prstGeom prst="rect">
            <a:avLst/>
          </a:prstGeom>
          <a:noFill/>
          <a:ln>
            <a:miter lim="800000"/>
            <a:headEnd/>
            <a:tailEnd/>
          </a:ln>
        </p:spPr>
      </p:pic>
      <p:sp>
        <p:nvSpPr>
          <p:cNvPr id="16389" name="Rectangle 8"/>
          <p:cNvSpPr>
            <a:spLocks noChangeArrowheads="1"/>
          </p:cNvSpPr>
          <p:nvPr/>
        </p:nvSpPr>
        <p:spPr bwMode="auto">
          <a:xfrm>
            <a:off x="541338" y="4194175"/>
            <a:ext cx="2951162" cy="314325"/>
          </a:xfrm>
          <a:prstGeom prst="rect">
            <a:avLst/>
          </a:prstGeom>
          <a:noFill/>
          <a:ln w="9525">
            <a:noFill/>
            <a:miter lim="800000"/>
            <a:headEnd/>
            <a:tailEnd/>
          </a:ln>
        </p:spPr>
        <p:txBody>
          <a:bodyPr/>
          <a:lstStyle/>
          <a:p>
            <a:pPr marL="342900" indent="-342900" eaLnBrk="1" hangingPunct="1">
              <a:lnSpc>
                <a:spcPct val="90000"/>
              </a:lnSpc>
              <a:spcBef>
                <a:spcPct val="20000"/>
              </a:spcBef>
            </a:pPr>
            <a:r>
              <a:rPr lang="fr-FR" b="1"/>
              <a:t>      Administration</a:t>
            </a:r>
          </a:p>
        </p:txBody>
      </p:sp>
      <p:graphicFrame>
        <p:nvGraphicFramePr>
          <p:cNvPr id="2" name="1 Diagrama"/>
          <p:cNvGraphicFramePr/>
          <p:nvPr>
            <p:extLst>
              <p:ext uri="{D42A27DB-BD31-4B8C-83A1-F6EECF244321}">
                <p14:modId xmlns:p14="http://schemas.microsoft.com/office/powerpoint/2010/main" val="182075270"/>
              </p:ext>
            </p:extLst>
          </p:nvPr>
        </p:nvGraphicFramePr>
        <p:xfrm>
          <a:off x="251520" y="260350"/>
          <a:ext cx="8497193" cy="792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392" name="Rectangle 15"/>
          <p:cNvSpPr>
            <a:spLocks noChangeArrowheads="1"/>
          </p:cNvSpPr>
          <p:nvPr/>
        </p:nvSpPr>
        <p:spPr bwMode="auto">
          <a:xfrm>
            <a:off x="579438" y="1772816"/>
            <a:ext cx="8169026" cy="2376264"/>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fr-FR" sz="1400" dirty="0"/>
              <a:t>Apprendre à la mère comment mesurer 1 litre (donner 1 mesure commun disponible à la maison (ex. 4 tasses= 1 litre)</a:t>
            </a:r>
          </a:p>
          <a:p>
            <a:pPr marL="342900" indent="-342900" eaLnBrk="1" hangingPunct="1">
              <a:lnSpc>
                <a:spcPct val="90000"/>
              </a:lnSpc>
              <a:spcBef>
                <a:spcPct val="20000"/>
              </a:spcBef>
              <a:buFontTx/>
              <a:buChar char="•"/>
            </a:pPr>
            <a:r>
              <a:rPr lang="fr-FR" sz="1400" dirty="0"/>
              <a:t>Eau propre (non seulement bouillie)</a:t>
            </a:r>
          </a:p>
          <a:p>
            <a:pPr marL="342900" indent="-342900" eaLnBrk="1" hangingPunct="1">
              <a:lnSpc>
                <a:spcPct val="90000"/>
              </a:lnSpc>
              <a:spcBef>
                <a:spcPct val="20000"/>
              </a:spcBef>
              <a:buFontTx/>
              <a:buChar char="•"/>
            </a:pPr>
            <a:r>
              <a:rPr lang="fr-FR" sz="1400" dirty="0"/>
              <a:t>Mains propres</a:t>
            </a:r>
          </a:p>
          <a:p>
            <a:pPr marL="342900" indent="-342900" eaLnBrk="1" hangingPunct="1">
              <a:lnSpc>
                <a:spcPct val="90000"/>
              </a:lnSpc>
              <a:spcBef>
                <a:spcPct val="20000"/>
              </a:spcBef>
              <a:buFontTx/>
              <a:buChar char="•"/>
            </a:pPr>
            <a:r>
              <a:rPr lang="fr-FR" sz="1400" dirty="0"/>
              <a:t>Paquets complets de SRO ou 5 sachets </a:t>
            </a:r>
          </a:p>
          <a:p>
            <a:pPr marL="742950" lvl="1" indent="-285750" eaLnBrk="1" hangingPunct="1">
              <a:lnSpc>
                <a:spcPct val="90000"/>
              </a:lnSpc>
              <a:spcBef>
                <a:spcPct val="20000"/>
              </a:spcBef>
            </a:pPr>
            <a:r>
              <a:rPr lang="fr-FR" sz="1400" dirty="0"/>
              <a:t>petits SRO</a:t>
            </a:r>
          </a:p>
          <a:p>
            <a:pPr marL="342900" indent="-342900" eaLnBrk="1" hangingPunct="1">
              <a:lnSpc>
                <a:spcPct val="90000"/>
              </a:lnSpc>
              <a:spcBef>
                <a:spcPct val="20000"/>
              </a:spcBef>
              <a:buFontTx/>
              <a:buChar char="•"/>
            </a:pPr>
            <a:r>
              <a:rPr lang="fr-FR" sz="1400" dirty="0"/>
              <a:t>Couvrir le récipient et tenir seulement 24 h</a:t>
            </a:r>
          </a:p>
          <a:p>
            <a:pPr marL="342900" indent="-342900">
              <a:buFontTx/>
              <a:buChar char="•"/>
            </a:pPr>
            <a:r>
              <a:rPr lang="fr-FR" sz="1400" dirty="0"/>
              <a:t>      Préparation domestique de SRO: 1 l d’eau </a:t>
            </a:r>
          </a:p>
          <a:p>
            <a:pPr marL="342900" indent="-342900"/>
            <a:r>
              <a:rPr lang="fr-FR" sz="1400" dirty="0"/>
              <a:t>        potable, 8 morceaux de sucre, 1 c à café ras de sel</a:t>
            </a:r>
          </a:p>
          <a:p>
            <a:pPr marL="742950" lvl="1" indent="-285750"/>
            <a:r>
              <a:rPr lang="fr-FR" sz="1400" dirty="0"/>
              <a:t>(on peut ajouter du jus de citron ou de fruit</a:t>
            </a:r>
            <a:r>
              <a:rPr lang="es-ES" sz="1400" dirty="0"/>
              <a:t>)</a:t>
            </a:r>
          </a:p>
          <a:p>
            <a:pPr marL="342900" indent="-342900" eaLnBrk="1" hangingPunct="1">
              <a:lnSpc>
                <a:spcPct val="90000"/>
              </a:lnSpc>
              <a:spcBef>
                <a:spcPct val="20000"/>
              </a:spcBef>
              <a:buFontTx/>
              <a:buChar char="•"/>
            </a:pPr>
            <a:endParaRPr lang="fr-FR" sz="1400" dirty="0"/>
          </a:p>
          <a:p>
            <a:pPr marL="342900" indent="-342900" eaLnBrk="1" hangingPunct="1">
              <a:lnSpc>
                <a:spcPct val="90000"/>
              </a:lnSpc>
              <a:spcBef>
                <a:spcPct val="20000"/>
              </a:spcBef>
            </a:pPr>
            <a:endParaRPr lang="fr-FR" sz="1400" dirty="0" smtClean="0"/>
          </a:p>
          <a:p>
            <a:pPr marL="342900" indent="-342900" eaLnBrk="1" hangingPunct="1">
              <a:lnSpc>
                <a:spcPct val="90000"/>
              </a:lnSpc>
              <a:spcBef>
                <a:spcPct val="20000"/>
              </a:spcBef>
            </a:pPr>
            <a:endParaRPr lang="fr-FR" sz="1400" dirty="0" smtClean="0"/>
          </a:p>
          <a:p>
            <a:pPr marL="342900" indent="-342900" eaLnBrk="1" hangingPunct="1">
              <a:lnSpc>
                <a:spcPct val="90000"/>
              </a:lnSpc>
              <a:spcBef>
                <a:spcPct val="20000"/>
              </a:spcBef>
            </a:pPr>
            <a:endParaRPr lang="fr-FR" sz="1400" dirty="0" smtClean="0"/>
          </a:p>
          <a:p>
            <a:pPr marL="342900" indent="-342900" eaLnBrk="1" hangingPunct="1">
              <a:lnSpc>
                <a:spcPct val="90000"/>
              </a:lnSpc>
              <a:spcBef>
                <a:spcPct val="20000"/>
              </a:spcBef>
            </a:pPr>
            <a:endParaRPr lang="fr-FR" sz="1400" dirty="0"/>
          </a:p>
        </p:txBody>
      </p:sp>
      <p:sp>
        <p:nvSpPr>
          <p:cNvPr id="9" name="AutoShape 2"/>
          <p:cNvSpPr>
            <a:spLocks noChangeArrowheads="1"/>
          </p:cNvSpPr>
          <p:nvPr/>
        </p:nvSpPr>
        <p:spPr bwMode="auto">
          <a:xfrm>
            <a:off x="323528" y="4573116"/>
            <a:ext cx="8496300" cy="2168252"/>
          </a:xfrm>
          <a:prstGeom prst="roundRect">
            <a:avLst>
              <a:gd name="adj" fmla="val 4060"/>
            </a:avLst>
          </a:prstGeom>
          <a:solidFill>
            <a:srgbClr val="CCFFFF"/>
          </a:solidFill>
          <a:ln w="9525">
            <a:solidFill>
              <a:schemeClr val="tx1"/>
            </a:solidFill>
            <a:round/>
            <a:headEnd/>
            <a:tailEnd/>
          </a:ln>
        </p:spPr>
        <p:txBody>
          <a:bodyPr wrap="none" anchor="ctr"/>
          <a:lstStyle/>
          <a:p>
            <a:pPr marL="609600" indent="-609600">
              <a:lnSpc>
                <a:spcPct val="90000"/>
              </a:lnSpc>
              <a:spcBef>
                <a:spcPct val="20000"/>
              </a:spcBef>
              <a:buFontTx/>
              <a:buChar char="•"/>
            </a:pPr>
            <a:r>
              <a:rPr lang="fr-FR" sz="1400" dirty="0" smtClean="0"/>
              <a:t>1 cuillère à café de SRO chaque 1-2 minutes ou  1 cuillère grande (soupe) aux enfants plus grands.</a:t>
            </a:r>
          </a:p>
          <a:p>
            <a:pPr marL="609600" indent="-609600">
              <a:lnSpc>
                <a:spcPct val="90000"/>
              </a:lnSpc>
              <a:spcBef>
                <a:spcPct val="20000"/>
              </a:spcBef>
              <a:buFontTx/>
              <a:buChar char="•"/>
            </a:pPr>
            <a:r>
              <a:rPr lang="fr-FR" sz="1400" dirty="0" smtClean="0"/>
              <a:t>S’il vomit, attendre pendant 10-20 minutes et donner lentement</a:t>
            </a:r>
          </a:p>
          <a:p>
            <a:pPr marL="609600" indent="-609600">
              <a:lnSpc>
                <a:spcPct val="90000"/>
              </a:lnSpc>
              <a:spcBef>
                <a:spcPct val="20000"/>
              </a:spcBef>
              <a:buFontTx/>
              <a:buChar char="•"/>
            </a:pPr>
            <a:r>
              <a:rPr lang="fr-FR" sz="1400" dirty="0" smtClean="0"/>
              <a:t>Si SRO fini, utiliser liquides disponibles à la maison: jus de </a:t>
            </a:r>
            <a:r>
              <a:rPr lang="fr-FR" sz="1400" dirty="0" err="1" smtClean="0"/>
              <a:t>vegetales</a:t>
            </a:r>
            <a:r>
              <a:rPr lang="fr-FR" sz="1400" dirty="0" smtClean="0"/>
              <a:t> , non sucré, LHS, yaourt liquide, </a:t>
            </a:r>
          </a:p>
          <a:p>
            <a:pPr marL="609600" indent="-609600">
              <a:lnSpc>
                <a:spcPct val="90000"/>
              </a:lnSpc>
              <a:spcBef>
                <a:spcPct val="20000"/>
              </a:spcBef>
            </a:pPr>
            <a:r>
              <a:rPr lang="fr-FR" sz="1400" dirty="0" smtClean="0"/>
              <a:t>               eau de riz, eau plate.</a:t>
            </a:r>
          </a:p>
          <a:p>
            <a:pPr marL="609600" indent="-609600">
              <a:lnSpc>
                <a:spcPct val="90000"/>
              </a:lnSpc>
              <a:spcBef>
                <a:spcPct val="20000"/>
              </a:spcBef>
              <a:buFontTx/>
              <a:buChar char="•"/>
            </a:pPr>
            <a:r>
              <a:rPr lang="fr-FR" sz="1400" dirty="0" smtClean="0"/>
              <a:t>Si l’enfant prend le sein:	- Sein entre SRO</a:t>
            </a:r>
          </a:p>
          <a:p>
            <a:pPr marL="990600" lvl="1" indent="-533400">
              <a:lnSpc>
                <a:spcPct val="90000"/>
              </a:lnSpc>
              <a:spcBef>
                <a:spcPct val="20000"/>
              </a:spcBef>
            </a:pPr>
            <a:r>
              <a:rPr lang="fr-FR" sz="1200" dirty="0" smtClean="0"/>
              <a:t>			- </a:t>
            </a:r>
            <a:r>
              <a:rPr lang="fr-FR" sz="1400" dirty="0" smtClean="0"/>
              <a:t>200 ml d’eau donné </a:t>
            </a:r>
            <a:r>
              <a:rPr lang="fr-FR" sz="1400" dirty="0" err="1" smtClean="0"/>
              <a:t>alternativament</a:t>
            </a:r>
            <a:endParaRPr lang="fr-FR" sz="1400" dirty="0" smtClean="0"/>
          </a:p>
          <a:p>
            <a:pPr marL="609600" indent="-609600">
              <a:lnSpc>
                <a:spcPct val="90000"/>
              </a:lnSpc>
              <a:spcBef>
                <a:spcPct val="20000"/>
              </a:spcBef>
              <a:buFontTx/>
              <a:buChar char="•"/>
            </a:pPr>
            <a:r>
              <a:rPr lang="fr-FR" sz="1400" dirty="0" smtClean="0"/>
              <a:t>Si pas de sein  :  Continuer SRO après déshydratation pour remplacer les  liquides perdus  avec les selles</a:t>
            </a:r>
            <a:endParaRPr lang="fr-FR" sz="14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436810222"/>
              </p:ext>
            </p:extLst>
          </p:nvPr>
        </p:nvGraphicFramePr>
        <p:xfrm>
          <a:off x="179512" y="188640"/>
          <a:ext cx="8712968" cy="6597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Marcador de contenido"/>
          <p:cNvSpPr>
            <a:spLocks noGrp="1"/>
          </p:cNvSpPr>
          <p:nvPr>
            <p:ph idx="1"/>
          </p:nvPr>
        </p:nvSpPr>
        <p:spPr>
          <a:xfrm>
            <a:off x="457200" y="857250"/>
            <a:ext cx="8229600" cy="5268913"/>
          </a:xfrm>
        </p:spPr>
        <p:txBody>
          <a:bodyPr/>
          <a:lstStyle/>
          <a:p>
            <a:pPr algn="just" eaLnBrk="1" hangingPunct="1">
              <a:buFont typeface="Arial" charset="0"/>
              <a:buNone/>
            </a:pPr>
            <a:r>
              <a:rPr lang="es-ES" b="1" smtClean="0"/>
              <a:t>4. Expliquez à la mère qu’il faut ramener l’enfant malade au dispensaire:</a:t>
            </a:r>
          </a:p>
          <a:p>
            <a:pPr algn="just" eaLnBrk="1" hangingPunct="1">
              <a:buFont typeface="Arial" charset="0"/>
              <a:buNone/>
            </a:pPr>
            <a:endParaRPr lang="es-ES" sz="1800" b="1" smtClean="0"/>
          </a:p>
          <a:p>
            <a:pPr lvl="1" eaLnBrk="1" hangingPunct="1"/>
            <a:r>
              <a:rPr lang="es-ES" smtClean="0"/>
              <a:t>Si l’enfant est incapable de boire ou de téter.</a:t>
            </a:r>
          </a:p>
          <a:p>
            <a:pPr lvl="1" eaLnBrk="1" hangingPunct="1"/>
            <a:r>
              <a:rPr lang="es-ES" smtClean="0"/>
              <a:t>Si l’enfant boit au tète difficilement.</a:t>
            </a:r>
          </a:p>
          <a:p>
            <a:pPr lvl="1" eaLnBrk="1" hangingPunct="1"/>
            <a:r>
              <a:rPr lang="es-ES" smtClean="0"/>
              <a:t>Si l’enfant a de la fièvre</a:t>
            </a:r>
          </a:p>
          <a:p>
            <a:pPr lvl="1" eaLnBrk="1" hangingPunct="1"/>
            <a:r>
              <a:rPr lang="es-ES" smtClean="0"/>
              <a:t>S’il y a du sang dans les selles. </a:t>
            </a:r>
          </a:p>
          <a:p>
            <a:pPr lvl="1" eaLnBrk="1" hangingPunct="1"/>
            <a:r>
              <a:rPr lang="es-ES" smtClean="0"/>
              <a:t>Si la maladie d’aggrave.</a:t>
            </a:r>
          </a:p>
          <a:p>
            <a:pPr eaLnBrk="1" hangingPunct="1"/>
            <a:endParaRPr lang="es-ES"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2 Marcador de contenido"/>
          <p:cNvSpPr>
            <a:spLocks noGrp="1"/>
          </p:cNvSpPr>
          <p:nvPr>
            <p:ph idx="1"/>
          </p:nvPr>
        </p:nvSpPr>
        <p:spPr>
          <a:xfrm>
            <a:off x="285750" y="500063"/>
            <a:ext cx="8715375" cy="5626100"/>
          </a:xfrm>
        </p:spPr>
        <p:txBody>
          <a:bodyPr>
            <a:normAutofit lnSpcReduction="10000"/>
          </a:bodyPr>
          <a:lstStyle/>
          <a:p>
            <a:pPr eaLnBrk="1" hangingPunct="1"/>
            <a:r>
              <a:rPr lang="fr-FR" sz="2400" b="1" smtClean="0"/>
              <a:t>Après 4 heures</a:t>
            </a:r>
            <a:endParaRPr lang="es-ES" sz="2400" smtClean="0"/>
          </a:p>
          <a:p>
            <a:pPr lvl="1" eaLnBrk="1" hangingPunct="1"/>
            <a:r>
              <a:rPr lang="fr-FR" sz="2000" smtClean="0"/>
              <a:t>Réexaminer l’enfant et classer la réhydratation</a:t>
            </a:r>
            <a:endParaRPr lang="es-ES" sz="2000" smtClean="0"/>
          </a:p>
          <a:p>
            <a:pPr lvl="1" eaLnBrk="1" hangingPunct="1"/>
            <a:r>
              <a:rPr lang="fr-FR" sz="2000" smtClean="0"/>
              <a:t>Choisir le plan approprié pour continuer le traitement:</a:t>
            </a:r>
          </a:p>
          <a:p>
            <a:pPr lvl="2" eaLnBrk="1" hangingPunct="1"/>
            <a:r>
              <a:rPr lang="fr-FR" sz="1600" smtClean="0"/>
              <a:t>Si l’état de l’enfant s’est amélioré et s’il n’y a pas de déshydratation, la mère peut partir à domicile pour continuer le traitment.</a:t>
            </a:r>
          </a:p>
          <a:p>
            <a:pPr lvl="2" eaLnBrk="1" hangingPunct="1"/>
            <a:r>
              <a:rPr lang="fr-FR" sz="1600" smtClean="0"/>
              <a:t>Si l’enfant continue d’avoir une déshydratation modérée, recommendez le Plan B.</a:t>
            </a:r>
          </a:p>
          <a:p>
            <a:pPr lvl="2" eaLnBrk="1" hangingPunct="1"/>
            <a:r>
              <a:rPr lang="fr-FR" sz="1600" smtClean="0"/>
              <a:t>Si l’état de l’enfant s’aggrave et la déshydratation devient sévère, il faut recourir au Plan C.</a:t>
            </a:r>
            <a:endParaRPr lang="es-ES" sz="1600" smtClean="0"/>
          </a:p>
          <a:p>
            <a:pPr lvl="1" eaLnBrk="1" hangingPunct="1"/>
            <a:r>
              <a:rPr lang="fr-FR" sz="2000" smtClean="0"/>
              <a:t>Commencer à alimenter l’enfant au dispensaire</a:t>
            </a:r>
          </a:p>
          <a:p>
            <a:pPr lvl="1" eaLnBrk="1" hangingPunct="1">
              <a:buFont typeface="Arial" charset="0"/>
              <a:buNone/>
            </a:pPr>
            <a:endParaRPr lang="es-ES" sz="2400" smtClean="0"/>
          </a:p>
          <a:p>
            <a:pPr eaLnBrk="1" hangingPunct="1"/>
            <a:r>
              <a:rPr lang="fr-FR" sz="2400" b="1" smtClean="0"/>
              <a:t>Si la mère doit partir a la fin du traitement :</a:t>
            </a:r>
            <a:endParaRPr lang="es-ES" sz="2400" smtClean="0"/>
          </a:p>
          <a:p>
            <a:pPr lvl="1" eaLnBrk="1" hangingPunct="1"/>
            <a:r>
              <a:rPr lang="fr-FR" sz="2000" smtClean="0"/>
              <a:t>Lui montrer comment préparer la solution de SRO à domicile</a:t>
            </a:r>
            <a:endParaRPr lang="es-ES" sz="2000" smtClean="0"/>
          </a:p>
          <a:p>
            <a:pPr lvl="1" eaLnBrk="1" hangingPunct="1"/>
            <a:r>
              <a:rPr lang="fr-FR" sz="2000" smtClean="0"/>
              <a:t>Lui montrer combien de SRO elle doit donner pour finir le traitement de 4 heures à domicile.</a:t>
            </a:r>
            <a:endParaRPr lang="es-ES" sz="2000" smtClean="0"/>
          </a:p>
          <a:p>
            <a:pPr lvl="1" eaLnBrk="1" hangingPunct="1"/>
            <a:r>
              <a:rPr lang="fr-FR" sz="2000" smtClean="0"/>
              <a:t>Lui donner assez de paquets de SRO pour terminer le traitement de rehydratation. Lui donner également 2 paquets.</a:t>
            </a:r>
            <a:endParaRPr lang="es-ES" sz="2000" smtClean="0"/>
          </a:p>
          <a:p>
            <a:pPr lvl="1" eaLnBrk="1" hangingPunct="1"/>
            <a:r>
              <a:rPr lang="fr-FR" sz="2000" smtClean="0"/>
              <a:t>Expliquer les 4 règles du traitement à domicile</a:t>
            </a:r>
            <a:r>
              <a:rPr lang="fr-FR" sz="2400" smtClean="0"/>
              <a:t>.</a:t>
            </a:r>
            <a:endParaRPr lang="es-ES" sz="1600" smtClean="0"/>
          </a:p>
          <a:p>
            <a:pPr eaLnBrk="1" hangingPunct="1"/>
            <a:endParaRPr lang="es-ES" sz="2400" smtClean="0"/>
          </a:p>
          <a:p>
            <a:pPr eaLnBrk="1" hangingPunct="1">
              <a:buFont typeface="Arial" charset="0"/>
              <a:buNone/>
            </a:pPr>
            <a:endParaRPr lang="es-ES" smtClean="0"/>
          </a:p>
          <a:p>
            <a:pPr eaLnBrk="1" hangingPunct="1">
              <a:buFont typeface="Arial" charset="0"/>
              <a:buNone/>
            </a:pPr>
            <a:endParaRPr lang="es-ES" smtClean="0"/>
          </a:p>
          <a:p>
            <a:pPr eaLnBrk="1" hangingPunct="1"/>
            <a:endParaRPr lang="es-ES"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817757537"/>
              </p:ext>
            </p:extLst>
          </p:nvPr>
        </p:nvGraphicFramePr>
        <p:xfrm>
          <a:off x="179512" y="274638"/>
          <a:ext cx="8784976"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6966" name="Group 54"/>
          <p:cNvGraphicFramePr>
            <a:graphicFrameLocks noGrp="1"/>
          </p:cNvGraphicFramePr>
          <p:nvPr>
            <p:ph idx="4294967295"/>
            <p:extLst>
              <p:ext uri="{D42A27DB-BD31-4B8C-83A1-F6EECF244321}">
                <p14:modId xmlns:p14="http://schemas.microsoft.com/office/powerpoint/2010/main" val="159616326"/>
              </p:ext>
            </p:extLst>
          </p:nvPr>
        </p:nvGraphicFramePr>
        <p:xfrm>
          <a:off x="209550" y="1693863"/>
          <a:ext cx="8686800" cy="6778751"/>
        </p:xfrm>
        <a:graphic>
          <a:graphicData uri="http://schemas.openxmlformats.org/drawingml/2006/table">
            <a:tbl>
              <a:tblPr/>
              <a:tblGrid>
                <a:gridCol w="2895600"/>
                <a:gridCol w="2998788"/>
                <a:gridCol w="2792412"/>
              </a:tblGrid>
              <a:tr h="7762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200" b="0" i="0" u="none" strike="noStrike" cap="none" normalizeH="0" baseline="0" dirty="0" smtClean="0">
                          <a:ln>
                            <a:noFill/>
                          </a:ln>
                          <a:solidFill>
                            <a:srgbClr val="003366"/>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dirty="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400" b="1" i="0" u="none" strike="noStrike" cap="none" normalizeH="0" baseline="0" dirty="0" smtClean="0">
                          <a:ln>
                            <a:noFill/>
                          </a:ln>
                          <a:solidFill>
                            <a:srgbClr val="003366"/>
                          </a:solidFill>
                          <a:effectLst/>
                          <a:latin typeface="Arial" charset="0"/>
                        </a:rPr>
                        <a:t>DURÉE DE LA DIARRHÉE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400" b="1" i="0" u="none" strike="noStrike" cap="none" normalizeH="0" baseline="0" dirty="0" smtClean="0">
                          <a:ln>
                            <a:noFill/>
                          </a:ln>
                          <a:solidFill>
                            <a:srgbClr val="003366"/>
                          </a:solidFill>
                          <a:effectLst/>
                          <a:latin typeface="Arial" charset="0"/>
                        </a:rPr>
                        <a:t>&gt;14 JOURS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200" b="1" i="0" u="none" strike="noStrike" cap="none" normalizeH="0" baseline="0" smtClean="0">
                          <a:ln>
                            <a:noFill/>
                          </a:ln>
                          <a:solidFill>
                            <a:srgbClr val="003366"/>
                          </a:solidFill>
                          <a:effectLst/>
                          <a:latin typeface="Arial" charset="0"/>
                        </a:rPr>
                        <a:t>DIARRHÉE SEVERE PERSISTENT</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fr-SN" sz="1200" b="0" i="0" u="none" strike="noStrike" cap="none" normalizeH="0" baseline="0" dirty="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SN" sz="1200" b="0" i="0" u="none" strike="noStrike" cap="none" normalizeH="0" baseline="0" dirty="0" smtClean="0">
                          <a:ln>
                            <a:noFill/>
                          </a:ln>
                          <a:solidFill>
                            <a:srgbClr val="003366"/>
                          </a:solidFill>
                          <a:effectLst/>
                          <a:latin typeface="Arial" charset="0"/>
                        </a:rPr>
                        <a:t> Référer à l’hôpital avec </a:t>
                      </a:r>
                      <a:r>
                        <a:rPr kumimoji="0" lang="fr-SN" sz="1200" b="0" i="0" u="none" strike="noStrike" cap="none" normalizeH="0" baseline="0" dirty="0" err="1" smtClean="0">
                          <a:ln>
                            <a:noFill/>
                          </a:ln>
                          <a:solidFill>
                            <a:srgbClr val="003366"/>
                          </a:solidFill>
                          <a:effectLst/>
                          <a:latin typeface="Arial" charset="0"/>
                        </a:rPr>
                        <a:t>rehydratation</a:t>
                      </a:r>
                      <a:r>
                        <a:rPr kumimoji="0" lang="fr-SN" sz="1200" b="0" i="0" u="none" strike="noStrike" cap="none" normalizeH="0" baseline="0" dirty="0" smtClean="0">
                          <a:ln>
                            <a:noFill/>
                          </a:ln>
                          <a:solidFill>
                            <a:srgbClr val="003366"/>
                          </a:solidFill>
                          <a:effectLst/>
                          <a:latin typeface="Arial" charset="0"/>
                        </a:rPr>
                        <a:t> Plan B.</a:t>
                      </a:r>
                      <a:endParaRPr kumimoji="0" lang="fr-SN" sz="900" b="0" i="0" u="none" strike="noStrike" cap="none" normalizeH="0" baseline="0" dirty="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900" b="0" i="0" u="none" strike="noStrike" cap="none" normalizeH="0" baseline="0" dirty="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noFill/>
                  </a:tcPr>
                </a:tc>
              </a:tr>
              <a:tr h="28079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400" b="1" i="0" u="none" strike="noStrike" cap="none" normalizeH="0" baseline="0" smtClean="0">
                          <a:ln>
                            <a:noFill/>
                          </a:ln>
                          <a:solidFill>
                            <a:srgbClr val="003366"/>
                          </a:solidFill>
                          <a:effectLst/>
                          <a:latin typeface="Arial" charset="0"/>
                        </a:rPr>
                        <a:t>SANG AUX SELLES</a:t>
                      </a:r>
                    </a:p>
                    <a:p>
                      <a:pPr marL="457200" marR="0" lvl="1" indent="0" algn="l" defTabSz="914400" rtl="0" eaLnBrk="1" fontAlgn="base" latinLnBrk="0" hangingPunct="1">
                        <a:lnSpc>
                          <a:spcPct val="100000"/>
                        </a:lnSpc>
                        <a:spcBef>
                          <a:spcPct val="20000"/>
                        </a:spcBef>
                        <a:spcAft>
                          <a:spcPct val="0"/>
                        </a:spcAft>
                        <a:buClrTx/>
                        <a:buSzTx/>
                        <a:buFontTx/>
                        <a:buNone/>
                        <a:tabLst/>
                      </a:pPr>
                      <a:endParaRPr kumimoji="0" lang="fr-SN" sz="1000" b="1"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200" b="1" i="0" u="none" strike="noStrike" cap="none" normalizeH="0" baseline="0" smtClean="0">
                          <a:ln>
                            <a:noFill/>
                          </a:ln>
                          <a:solidFill>
                            <a:srgbClr val="003366"/>
                          </a:solidFill>
                          <a:effectLst/>
                          <a:latin typeface="Arial" charset="0"/>
                        </a:rPr>
                        <a:t>DIARRHÉE PERSITENT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200" b="1" i="0" u="none" strike="noStrike" cap="none" normalizeH="0" baseline="0" smtClean="0">
                          <a:ln>
                            <a:noFill/>
                          </a:ln>
                          <a:solidFill>
                            <a:srgbClr val="003366"/>
                          </a:solidFill>
                          <a:effectLst/>
                          <a:latin typeface="Arial" charset="0"/>
                        </a:rPr>
                        <a:t>Penser à AMEBA OU SHIGELLA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200" b="1" i="0" u="none" strike="noStrike" cap="none" normalizeH="0" baseline="0" smtClean="0">
                          <a:ln>
                            <a:noFill/>
                          </a:ln>
                          <a:solidFill>
                            <a:srgbClr val="003366"/>
                          </a:solidFill>
                          <a:effectLst/>
                          <a:latin typeface="Arial" charset="0"/>
                        </a:rPr>
                        <a:t>Si fièvre &gt;37,5º</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4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200" b="0" i="0" u="none" strike="noStrike" cap="none" normalizeH="0" baseline="0" smtClean="0">
                          <a:ln>
                            <a:noFill/>
                          </a:ln>
                          <a:solidFill>
                            <a:srgbClr val="003366"/>
                          </a:solidFill>
                          <a:effectLst/>
                          <a:latin typeface="Arial" charset="0"/>
                        </a:rPr>
                        <a:t>Alimentation  à la diarrhée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200" b="0" i="0" u="none" strike="noStrike" cap="none" normalizeH="0" baseline="0" smtClean="0">
                          <a:ln>
                            <a:noFill/>
                          </a:ln>
                          <a:solidFill>
                            <a:srgbClr val="003366"/>
                          </a:solidFill>
                          <a:effectLst/>
                          <a:latin typeface="Arial" charset="0"/>
                        </a:rPr>
                        <a:t> Multivitamines et Mineraux ( Zn,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200" b="0" i="0" u="none" strike="noStrike" cap="none" normalizeH="0" baseline="0" smtClean="0">
                          <a:ln>
                            <a:noFill/>
                          </a:ln>
                          <a:solidFill>
                            <a:srgbClr val="003366"/>
                          </a:solidFill>
                          <a:effectLst/>
                          <a:latin typeface="Arial" charset="0"/>
                        </a:rPr>
                        <a:t> Suivi aux 5 jours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200" b="1" i="0" u="none" strike="noStrike" cap="none" normalizeH="0" baseline="0" smtClean="0">
                          <a:ln>
                            <a:noFill/>
                          </a:ln>
                          <a:solidFill>
                            <a:srgbClr val="003366"/>
                          </a:solidFill>
                          <a:effectLst/>
                          <a:latin typeface="Arial" charset="0"/>
                        </a:rPr>
                        <a:t>Trimetoprim- Sulfametoxazol</a:t>
                      </a:r>
                      <a:r>
                        <a:rPr kumimoji="0" lang="fr-SN" sz="1200" b="0" i="0" u="none" strike="noStrike" cap="none" normalizeH="0" baseline="0" smtClean="0">
                          <a:ln>
                            <a:noFill/>
                          </a:ln>
                          <a:solidFill>
                            <a:srgbClr val="003366"/>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200" b="0" i="0" u="none" strike="noStrike" cap="none" normalizeH="0" baseline="0" smtClean="0">
                          <a:ln>
                            <a:noFill/>
                          </a:ln>
                          <a:solidFill>
                            <a:srgbClr val="003366"/>
                          </a:solidFill>
                          <a:effectLst/>
                          <a:latin typeface="Arial" charset="0"/>
                        </a:rPr>
                        <a:t>40/8 mg/kg/jour, 2 prises, 5 jours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200" b="1" i="0" u="none" strike="noStrike" cap="none" normalizeH="0" baseline="0" smtClean="0">
                          <a:ln>
                            <a:noFill/>
                          </a:ln>
                          <a:solidFill>
                            <a:srgbClr val="003366"/>
                          </a:solidFill>
                          <a:effectLst/>
                          <a:latin typeface="Arial" charset="0"/>
                        </a:rPr>
                        <a:t>Metronidazo</a:t>
                      </a:r>
                      <a:r>
                        <a:rPr kumimoji="0" lang="fr-SN" sz="1200" b="0" i="0" u="none" strike="noStrike" cap="none" normalizeH="0" baseline="0" smtClean="0">
                          <a:ln>
                            <a:noFill/>
                          </a:ln>
                          <a:solidFill>
                            <a:srgbClr val="003366"/>
                          </a:solidFill>
                          <a:effectLst/>
                          <a:latin typeface="Arial" charset="0"/>
                        </a:rPr>
                        <a:t>l 40 mg/kg jour, 3 prises, 7 jours ou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200" b="0" i="0" u="none" strike="noStrike" cap="none" normalizeH="0" baseline="0" smtClean="0">
                          <a:ln>
                            <a:noFill/>
                          </a:ln>
                          <a:solidFill>
                            <a:srgbClr val="003366"/>
                          </a:solidFill>
                          <a:effectLst/>
                          <a:latin typeface="Arial" charset="0"/>
                        </a:rPr>
                        <a:t>Ciprofloxacine et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200" b="0" i="0" u="none" strike="noStrike" cap="none" normalizeH="0" baseline="0" smtClean="0">
                          <a:ln>
                            <a:noFill/>
                          </a:ln>
                          <a:solidFill>
                            <a:srgbClr val="003366"/>
                          </a:solidFill>
                          <a:effectLst/>
                          <a:latin typeface="Arial" charset="0"/>
                        </a:rPr>
                        <a:t>ZN pendant 14 jours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SN" sz="1200" b="0" i="0" u="none" strike="noStrike" cap="none" normalizeH="0" baseline="0" smtClean="0">
                          <a:ln>
                            <a:noFill/>
                          </a:ln>
                          <a:solidFill>
                            <a:srgbClr val="003366"/>
                          </a:solidFill>
                          <a:effectLst/>
                          <a:latin typeface="Arial" charset="0"/>
                        </a:rPr>
                        <a:t>Si zone endemie de bilharzienne: Praziquantel 40 mg/kg DU.</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noFill/>
                  </a:tcPr>
                </a:tc>
              </a:tr>
              <a:tr h="12830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1200" b="1"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900" b="0" i="0" u="none" strike="noStrike" cap="none" normalizeH="0" baseline="0" dirty="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fr-SN" sz="900" b="0" i="0" u="none" strike="noStrike" cap="none" normalizeH="0" baseline="0" dirty="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fr-SN" sz="900" b="0" i="0" u="none" strike="noStrike" cap="none" normalizeH="0" baseline="0" dirty="0" smtClean="0">
                        <a:ln>
                          <a:noFill/>
                        </a:ln>
                        <a:solidFill>
                          <a:srgbClr val="0033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SN" sz="900" b="0" i="0" u="none" strike="noStrike" cap="none" normalizeH="0" baseline="0" dirty="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noFill/>
                  </a:tcPr>
                </a:tc>
              </a:tr>
            </a:tbl>
          </a:graphicData>
        </a:graphic>
      </p:graphicFrame>
      <p:sp>
        <p:nvSpPr>
          <p:cNvPr id="15417" name="AutoShape 57"/>
          <p:cNvSpPr>
            <a:spLocks noChangeArrowheads="1"/>
          </p:cNvSpPr>
          <p:nvPr/>
        </p:nvSpPr>
        <p:spPr bwMode="auto">
          <a:xfrm>
            <a:off x="2601913" y="2171700"/>
            <a:ext cx="431800" cy="360363"/>
          </a:xfrm>
          <a:prstGeom prst="chevron">
            <a:avLst>
              <a:gd name="adj" fmla="val 29956"/>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eaLnBrk="1" hangingPunct="1">
              <a:defRPr/>
            </a:pPr>
            <a:endParaRPr lang="es-ES"/>
          </a:p>
        </p:txBody>
      </p:sp>
      <p:sp>
        <p:nvSpPr>
          <p:cNvPr id="2" name="AutoShape 57"/>
          <p:cNvSpPr>
            <a:spLocks noChangeArrowheads="1"/>
          </p:cNvSpPr>
          <p:nvPr/>
        </p:nvSpPr>
        <p:spPr bwMode="auto">
          <a:xfrm>
            <a:off x="5634038" y="2116138"/>
            <a:ext cx="431800" cy="360362"/>
          </a:xfrm>
          <a:prstGeom prst="chevron">
            <a:avLst>
              <a:gd name="adj" fmla="val 29956"/>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eaLnBrk="1" hangingPunct="1">
              <a:defRPr/>
            </a:pPr>
            <a:endParaRPr lang="es-ES"/>
          </a:p>
        </p:txBody>
      </p:sp>
      <p:sp>
        <p:nvSpPr>
          <p:cNvPr id="3" name="AutoShape 57"/>
          <p:cNvSpPr>
            <a:spLocks noChangeArrowheads="1"/>
          </p:cNvSpPr>
          <p:nvPr/>
        </p:nvSpPr>
        <p:spPr bwMode="auto">
          <a:xfrm>
            <a:off x="5557838" y="3752850"/>
            <a:ext cx="431800" cy="360363"/>
          </a:xfrm>
          <a:prstGeom prst="chevron">
            <a:avLst>
              <a:gd name="adj" fmla="val 29956"/>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eaLnBrk="1" hangingPunct="1">
              <a:defRPr/>
            </a:pPr>
            <a:endParaRPr lang="es-ES"/>
          </a:p>
        </p:txBody>
      </p:sp>
      <p:sp>
        <p:nvSpPr>
          <p:cNvPr id="4" name="AutoShape 57"/>
          <p:cNvSpPr>
            <a:spLocks noChangeArrowheads="1"/>
          </p:cNvSpPr>
          <p:nvPr/>
        </p:nvSpPr>
        <p:spPr bwMode="auto">
          <a:xfrm>
            <a:off x="2584450" y="3705225"/>
            <a:ext cx="446088" cy="360363"/>
          </a:xfrm>
          <a:prstGeom prst="chevron">
            <a:avLst>
              <a:gd name="adj" fmla="val 30947"/>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eaLnBrk="1" hangingPunct="1">
              <a:defRPr/>
            </a:pPr>
            <a:endParaRPr lang="es-ES"/>
          </a:p>
        </p:txBody>
      </p:sp>
      <p:sp>
        <p:nvSpPr>
          <p:cNvPr id="5" name="AutoShape 57"/>
          <p:cNvSpPr>
            <a:spLocks noChangeArrowheads="1"/>
          </p:cNvSpPr>
          <p:nvPr/>
        </p:nvSpPr>
        <p:spPr bwMode="auto">
          <a:xfrm>
            <a:off x="5588000" y="4875213"/>
            <a:ext cx="431800" cy="360362"/>
          </a:xfrm>
          <a:prstGeom prst="chevron">
            <a:avLst>
              <a:gd name="adj" fmla="val 29956"/>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eaLnBrk="1" hangingPunct="1">
              <a:defRPr/>
            </a:pPr>
            <a:endParaRPr lang="es-ES"/>
          </a:p>
        </p:txBody>
      </p:sp>
      <p:sp>
        <p:nvSpPr>
          <p:cNvPr id="6" name="AutoShape 57"/>
          <p:cNvSpPr>
            <a:spLocks noChangeArrowheads="1"/>
          </p:cNvSpPr>
          <p:nvPr/>
        </p:nvSpPr>
        <p:spPr bwMode="auto">
          <a:xfrm>
            <a:off x="2570163" y="4895850"/>
            <a:ext cx="446087" cy="360363"/>
          </a:xfrm>
          <a:prstGeom prst="chevron">
            <a:avLst>
              <a:gd name="adj" fmla="val 30947"/>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eaLnBrk="1" hangingPunct="1">
              <a:defRPr/>
            </a:pPr>
            <a:endParaRPr lang="es-ES"/>
          </a:p>
        </p:txBody>
      </p:sp>
      <p:sp>
        <p:nvSpPr>
          <p:cNvPr id="12307" name="AutoShape 45"/>
          <p:cNvSpPr>
            <a:spLocks/>
          </p:cNvSpPr>
          <p:nvPr/>
        </p:nvSpPr>
        <p:spPr bwMode="auto">
          <a:xfrm>
            <a:off x="1755775" y="3527425"/>
            <a:ext cx="784225" cy="2481263"/>
          </a:xfrm>
          <a:prstGeom prst="rightBrace">
            <a:avLst>
              <a:gd name="adj1" fmla="val 26366"/>
              <a:gd name="adj2" fmla="val 50000"/>
            </a:avLst>
          </a:prstGeom>
          <a:noFill/>
          <a:ln w="9525">
            <a:noFill/>
            <a:round/>
            <a:headEnd/>
            <a:tailEnd/>
          </a:ln>
          <a:effectLst>
            <a:prstShdw prst="shdw17" dist="17961" dir="13500000">
              <a:schemeClr val="bg2"/>
            </a:prstShdw>
          </a:effectLst>
        </p:spPr>
        <p:txBody>
          <a:bodyPr wrap="none" anchor="ctr"/>
          <a:lstStyle/>
          <a:p>
            <a:endParaRPr lang="es-ES"/>
          </a:p>
        </p:txBody>
      </p:sp>
      <p:sp>
        <p:nvSpPr>
          <p:cNvPr id="12308" name="AutoShape 47"/>
          <p:cNvSpPr>
            <a:spLocks/>
          </p:cNvSpPr>
          <p:nvPr/>
        </p:nvSpPr>
        <p:spPr bwMode="auto">
          <a:xfrm>
            <a:off x="2090738" y="3468688"/>
            <a:ext cx="88900" cy="3092450"/>
          </a:xfrm>
          <a:prstGeom prst="rightBrace">
            <a:avLst>
              <a:gd name="adj1" fmla="val 289881"/>
              <a:gd name="adj2" fmla="val 50000"/>
            </a:avLst>
          </a:prstGeom>
          <a:noFill/>
          <a:ln w="57150">
            <a:solidFill>
              <a:schemeClr val="accent1"/>
            </a:solidFill>
            <a:round/>
            <a:headEnd/>
            <a:tailEnd/>
          </a:ln>
          <a:effectLst>
            <a:prstShdw prst="shdw17" dist="17961" dir="13500000">
              <a:schemeClr val="bg2"/>
            </a:prstShdw>
          </a:effectLst>
        </p:spPr>
        <p:txBody>
          <a:bodyPr wrap="none" anchor="ctr"/>
          <a:lstStyle/>
          <a:p>
            <a:endParaRPr lang="es-E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561319161"/>
              </p:ext>
            </p:extLst>
          </p:nvPr>
        </p:nvGraphicFramePr>
        <p:xfrm>
          <a:off x="251520" y="260350"/>
          <a:ext cx="8712968" cy="891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631085119"/>
              </p:ext>
            </p:extLst>
          </p:nvPr>
        </p:nvGraphicFramePr>
        <p:xfrm>
          <a:off x="323528" y="908720"/>
          <a:ext cx="8568952" cy="57606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37119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pPr eaLnBrk="1" hangingPunct="1"/>
            <a:r>
              <a:rPr lang="es-ES" b="1" smtClean="0"/>
              <a:t>La dysenterie</a:t>
            </a:r>
            <a:endParaRPr lang="es-ES" smtClean="0"/>
          </a:p>
        </p:txBody>
      </p:sp>
      <p:sp>
        <p:nvSpPr>
          <p:cNvPr id="3" name="2 Marcador de contenido"/>
          <p:cNvSpPr>
            <a:spLocks noGrp="1"/>
          </p:cNvSpPr>
          <p:nvPr>
            <p:ph idx="1"/>
          </p:nvPr>
        </p:nvSpPr>
        <p:spPr/>
        <p:txBody>
          <a:bodyPr rtlCol="0">
            <a:normAutofit fontScale="92500" lnSpcReduction="20000"/>
          </a:bodyPr>
          <a:lstStyle/>
          <a:p>
            <a:pPr algn="just" eaLnBrk="1" fontAlgn="auto" hangingPunct="1">
              <a:spcAft>
                <a:spcPts val="0"/>
              </a:spcAft>
              <a:buFont typeface="Arial" pitchFamily="34" charset="0"/>
              <a:buNone/>
              <a:defRPr/>
            </a:pPr>
            <a:r>
              <a:rPr lang="fr-FR" dirty="0" smtClean="0"/>
              <a:t>Enfant qui a la diarrhée et du sang dans les selles. </a:t>
            </a:r>
          </a:p>
          <a:p>
            <a:pPr algn="just" eaLnBrk="1" fontAlgn="auto" hangingPunct="1">
              <a:spcAft>
                <a:spcPts val="0"/>
              </a:spcAft>
              <a:buFont typeface="Arial" pitchFamily="34" charset="0"/>
              <a:buNone/>
              <a:defRPr/>
            </a:pPr>
            <a:r>
              <a:rPr lang="fr-FR" dirty="0" smtClean="0"/>
              <a:t>Cet enfant doit recevoir un traitement contre la déshydratation. Donnez-lui également un antibiotique recommandé dans votre région pour lutter contre la </a:t>
            </a:r>
            <a:r>
              <a:rPr lang="fr-FR" dirty="0" err="1" smtClean="0"/>
              <a:t>shigellose</a:t>
            </a:r>
            <a:r>
              <a:rPr lang="fr-FR" dirty="0" smtClean="0"/>
              <a:t>.</a:t>
            </a:r>
          </a:p>
          <a:p>
            <a:pPr algn="just" eaLnBrk="1" fontAlgn="auto" hangingPunct="1">
              <a:spcAft>
                <a:spcPts val="0"/>
              </a:spcAft>
              <a:buFont typeface="Arial" pitchFamily="34" charset="0"/>
              <a:buNone/>
              <a:defRPr/>
            </a:pPr>
            <a:r>
              <a:rPr lang="fr-FR" dirty="0" smtClean="0"/>
              <a:t>Vous pouvez supposer que la dysenterie est due à la </a:t>
            </a:r>
            <a:r>
              <a:rPr lang="fr-FR" i="1" dirty="0" err="1" smtClean="0"/>
              <a:t>Shigella</a:t>
            </a:r>
            <a:r>
              <a:rPr lang="fr-FR" i="1" dirty="0" smtClean="0"/>
              <a:t>, parce que:</a:t>
            </a:r>
          </a:p>
          <a:p>
            <a:pPr algn="just" eaLnBrk="1" fontAlgn="auto" hangingPunct="1">
              <a:spcAft>
                <a:spcPts val="0"/>
              </a:spcAft>
              <a:buFont typeface="Arial" pitchFamily="34" charset="0"/>
              <a:buChar char="•"/>
              <a:defRPr/>
            </a:pPr>
            <a:r>
              <a:rPr lang="fr-FR" dirty="0" smtClean="0"/>
              <a:t>cette bactérie est responsable d’environ 60% des cas de dysenterie constatés dans les </a:t>
            </a:r>
            <a:r>
              <a:rPr lang="es-ES" dirty="0" err="1" smtClean="0"/>
              <a:t>dispensaires</a:t>
            </a:r>
            <a:endParaRPr lang="es-ES" dirty="0" smtClean="0"/>
          </a:p>
          <a:p>
            <a:pPr algn="just" eaLnBrk="1" fontAlgn="auto" hangingPunct="1">
              <a:spcAft>
                <a:spcPts val="0"/>
              </a:spcAft>
              <a:buFont typeface="Arial" pitchFamily="34" charset="0"/>
              <a:buChar char="•"/>
              <a:defRPr/>
            </a:pPr>
            <a:r>
              <a:rPr lang="fr-FR" dirty="0" smtClean="0"/>
              <a:t>elle cause presque tous les cas de dysenterie mortelle</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0" y="620713"/>
            <a:ext cx="9144000" cy="52784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p:cNvSpPr>
            <a:spLocks noGrp="1"/>
          </p:cNvSpPr>
          <p:nvPr>
            <p:ph idx="1"/>
          </p:nvPr>
        </p:nvSpPr>
        <p:spPr>
          <a:xfrm>
            <a:off x="457200" y="857250"/>
            <a:ext cx="8229600" cy="5268913"/>
          </a:xfrm>
        </p:spPr>
        <p:txBody>
          <a:bodyPr/>
          <a:lstStyle/>
          <a:p>
            <a:pPr eaLnBrk="1" hangingPunct="1">
              <a:buFont typeface="Arial" charset="0"/>
              <a:buNone/>
            </a:pPr>
            <a:r>
              <a:rPr lang="fr-FR" b="1" u="sng" smtClean="0"/>
              <a:t>Antibiotiques: </a:t>
            </a:r>
          </a:p>
          <a:p>
            <a:pPr eaLnBrk="1" hangingPunct="1"/>
            <a:r>
              <a:rPr lang="fr-FR" smtClean="0"/>
              <a:t>Ne sont pas efficaces contre la plupart des diarrhées et aggravent même parfois la maladie de l’enfant. </a:t>
            </a:r>
          </a:p>
          <a:p>
            <a:pPr eaLnBrk="1" hangingPunct="1"/>
            <a:r>
              <a:rPr lang="fr-FR" smtClean="0"/>
              <a:t>Risque d’augmenter la résistance de certains pathogènes. </a:t>
            </a:r>
          </a:p>
          <a:p>
            <a:pPr eaLnBrk="1" hangingPunct="1"/>
            <a:r>
              <a:rPr lang="fr-FR" smtClean="0"/>
              <a:t>Coûtent cher. </a:t>
            </a:r>
          </a:p>
          <a:p>
            <a:pPr eaLnBrk="1" hangingPunct="1">
              <a:buFont typeface="Arial" charset="0"/>
              <a:buNone/>
            </a:pPr>
            <a:r>
              <a:rPr lang="fr-FR" smtClean="0"/>
              <a:t>Par conséquent, n’utilisez pas automatiquement des antibiotiques.</a:t>
            </a:r>
            <a:endParaRPr lang="fr-FR" i="1" smtClean="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500"/>
            <a:ext cx="8229600" cy="6072188"/>
          </a:xfrm>
        </p:spPr>
        <p:txBody>
          <a:bodyPr rtlCol="0">
            <a:normAutofit fontScale="70000" lnSpcReduction="20000"/>
          </a:bodyPr>
          <a:lstStyle/>
          <a:p>
            <a:pPr algn="just" eaLnBrk="1" fontAlgn="auto" hangingPunct="1">
              <a:spcAft>
                <a:spcPts val="0"/>
              </a:spcAft>
              <a:buFont typeface="Arial" pitchFamily="34" charset="0"/>
              <a:buNone/>
              <a:defRPr/>
            </a:pPr>
            <a:r>
              <a:rPr lang="fr-FR" sz="3400" b="1" u="sng" dirty="0" err="1" smtClean="0"/>
              <a:t>Antidiarrhéiques</a:t>
            </a:r>
            <a:r>
              <a:rPr lang="fr-FR" sz="3400" b="1" u="sng" dirty="0" smtClean="0"/>
              <a:t> et </a:t>
            </a:r>
            <a:r>
              <a:rPr lang="fr-FR" sz="3400" b="1" u="sng" dirty="0" err="1" smtClean="0"/>
              <a:t>anti-émétiques</a:t>
            </a:r>
            <a:r>
              <a:rPr lang="fr-FR" sz="3400" dirty="0" smtClean="0"/>
              <a:t>: Il ne faut jamais donner de médicaments à des nourrissons et à des enfants.</a:t>
            </a:r>
          </a:p>
          <a:p>
            <a:pPr algn="just" eaLnBrk="1" fontAlgn="auto" hangingPunct="1">
              <a:spcAft>
                <a:spcPts val="0"/>
              </a:spcAft>
              <a:buFont typeface="Arial" pitchFamily="34" charset="0"/>
              <a:buChar char="•"/>
              <a:defRPr/>
            </a:pPr>
            <a:r>
              <a:rPr lang="fr-FR" sz="3400" dirty="0" smtClean="0"/>
              <a:t>Ils arrêtent rarement la diarrhée et certains sont dangereux. </a:t>
            </a:r>
          </a:p>
          <a:p>
            <a:pPr algn="just" eaLnBrk="1" fontAlgn="auto" hangingPunct="1">
              <a:spcAft>
                <a:spcPts val="0"/>
              </a:spcAft>
              <a:buFont typeface="Arial" pitchFamily="34" charset="0"/>
              <a:buChar char="•"/>
              <a:defRPr/>
            </a:pPr>
            <a:r>
              <a:rPr lang="fr-FR" sz="3400" dirty="0" smtClean="0"/>
              <a:t>Médicaments dangereux:</a:t>
            </a:r>
          </a:p>
          <a:p>
            <a:pPr lvl="1" algn="just" eaLnBrk="1" fontAlgn="auto" hangingPunct="1">
              <a:spcAft>
                <a:spcPts val="0"/>
              </a:spcAft>
              <a:buFont typeface="Arial" pitchFamily="34" charset="0"/>
              <a:buChar char="–"/>
              <a:defRPr/>
            </a:pPr>
            <a:r>
              <a:rPr lang="fr-FR" sz="3400" dirty="0" smtClean="0"/>
              <a:t>Agents </a:t>
            </a:r>
            <a:r>
              <a:rPr lang="fr-FR" sz="3400" dirty="0" err="1" smtClean="0"/>
              <a:t>antimotilité</a:t>
            </a:r>
            <a:r>
              <a:rPr lang="fr-FR" sz="3400" dirty="0" smtClean="0"/>
              <a:t>: la codéine, la teinture d’opium, le </a:t>
            </a:r>
            <a:r>
              <a:rPr lang="fr-FR" sz="3400" dirty="0" err="1" smtClean="0"/>
              <a:t>diphénoxylate</a:t>
            </a:r>
            <a:r>
              <a:rPr lang="fr-FR" sz="3400" dirty="0" smtClean="0"/>
              <a:t> et le </a:t>
            </a:r>
            <a:r>
              <a:rPr lang="fr-FR" sz="3400" dirty="0" err="1" smtClean="0"/>
              <a:t>lopéramide</a:t>
            </a:r>
            <a:r>
              <a:rPr lang="fr-FR" sz="3400" dirty="0" smtClean="0"/>
              <a:t>.</a:t>
            </a:r>
          </a:p>
          <a:p>
            <a:pPr lvl="1" algn="just" eaLnBrk="1" fontAlgn="auto" hangingPunct="1">
              <a:spcAft>
                <a:spcPts val="0"/>
              </a:spcAft>
              <a:buFont typeface="Arial" pitchFamily="34" charset="0"/>
              <a:buChar char="–"/>
              <a:defRPr/>
            </a:pPr>
            <a:r>
              <a:rPr lang="fr-FR" sz="3400" dirty="0" smtClean="0"/>
              <a:t>Médicaments pour empêcher les vomissements: la chlorpromazine.</a:t>
            </a:r>
          </a:p>
          <a:p>
            <a:pPr indent="11113" algn="just" eaLnBrk="1" fontAlgn="auto" hangingPunct="1">
              <a:spcAft>
                <a:spcPts val="0"/>
              </a:spcAft>
              <a:buFont typeface="Arial" pitchFamily="34" charset="0"/>
              <a:buNone/>
              <a:defRPr/>
            </a:pPr>
            <a:r>
              <a:rPr lang="fr-FR" sz="3400" dirty="0" smtClean="0"/>
              <a:t>Certains de ces médicaments néfastes peuvent paralyser l’intestin ou rendre l’enfant anormalement somnolent. </a:t>
            </a:r>
          </a:p>
          <a:p>
            <a:pPr indent="11113" algn="just" eaLnBrk="1" fontAlgn="auto" hangingPunct="1">
              <a:spcAft>
                <a:spcPts val="0"/>
              </a:spcAft>
              <a:buFont typeface="Arial" pitchFamily="34" charset="0"/>
              <a:buNone/>
              <a:defRPr/>
            </a:pPr>
            <a:r>
              <a:rPr lang="fr-FR" sz="3400" dirty="0" smtClean="0"/>
              <a:t>Certains peuvent être mortels, surtout s’ils sont donnés à des nourrissons. </a:t>
            </a:r>
          </a:p>
          <a:p>
            <a:pPr algn="just" eaLnBrk="1" fontAlgn="auto" hangingPunct="1">
              <a:spcAft>
                <a:spcPts val="0"/>
              </a:spcAft>
              <a:buFont typeface="Arial" pitchFamily="34" charset="0"/>
              <a:buChar char="•"/>
              <a:defRPr/>
            </a:pPr>
            <a:r>
              <a:rPr lang="fr-FR" sz="3400" dirty="0" smtClean="0"/>
              <a:t>D’autres </a:t>
            </a:r>
            <a:r>
              <a:rPr lang="fr-FR" sz="3400" dirty="0" err="1" smtClean="0"/>
              <a:t>antidiarrhéiques</a:t>
            </a:r>
            <a:r>
              <a:rPr lang="fr-FR" sz="3400" dirty="0" smtClean="0"/>
              <a:t>, notamment les adsorbants tels que le kaolin, l’attapulgite, le </a:t>
            </a:r>
            <a:r>
              <a:rPr lang="fr-FR" sz="3400" dirty="0" err="1" smtClean="0"/>
              <a:t>smectite</a:t>
            </a:r>
            <a:r>
              <a:rPr lang="fr-FR" sz="3400" dirty="0" smtClean="0"/>
              <a:t> et le charbon activé, quoique non dangereux, n’apportent pas de bienfait à l’enfant. </a:t>
            </a:r>
          </a:p>
          <a:p>
            <a:pPr algn="just" eaLnBrk="1" fontAlgn="auto" hangingPunct="1">
              <a:spcAft>
                <a:spcPts val="0"/>
              </a:spcAft>
              <a:buFont typeface="Arial" pitchFamily="34" charset="0"/>
              <a:buChar char="•"/>
              <a:defRPr/>
            </a:pPr>
            <a:r>
              <a:rPr lang="fr-FR" sz="3400" dirty="0" smtClean="0"/>
              <a:t>L’utilisation de médicaments </a:t>
            </a:r>
            <a:r>
              <a:rPr lang="fr-FR" sz="3400" dirty="0" err="1" smtClean="0"/>
              <a:t>antidiarrhéiques</a:t>
            </a:r>
            <a:r>
              <a:rPr lang="fr-FR" sz="3400" dirty="0" smtClean="0"/>
              <a:t> peut retarder le traitement par réhydratation orale (TRO).</a:t>
            </a:r>
            <a:endParaRPr lang="es-ES" sz="3400" dirty="0" smtClean="0"/>
          </a:p>
          <a:p>
            <a:pPr eaLnBrk="1" fontAlgn="auto" hangingPunct="1">
              <a:spcAft>
                <a:spcPts val="0"/>
              </a:spcAft>
              <a:buFont typeface="Arial" pitchFamily="34" charset="0"/>
              <a:buChar char="•"/>
              <a:defRPr/>
            </a:pPr>
            <a:endParaRPr lang="es-ES" dirty="0"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395288" y="1016793"/>
            <a:ext cx="8496300" cy="792163"/>
          </a:xfrm>
          <a:prstGeom prst="roundRect">
            <a:avLst>
              <a:gd name="adj" fmla="val 4060"/>
            </a:avLst>
          </a:prstGeom>
          <a:solidFill>
            <a:srgbClr val="CCFFFF"/>
          </a:solidFill>
          <a:ln w="9525">
            <a:solidFill>
              <a:schemeClr val="tx1"/>
            </a:solidFill>
            <a:round/>
            <a:headEnd/>
            <a:tailEnd/>
          </a:ln>
        </p:spPr>
        <p:txBody>
          <a:bodyPr wrap="none" anchor="ctr"/>
          <a:lstStyle/>
          <a:p>
            <a:pPr eaLnBrk="1" hangingPunct="1"/>
            <a:endParaRPr lang="fr-FR"/>
          </a:p>
        </p:txBody>
      </p:sp>
      <p:sp>
        <p:nvSpPr>
          <p:cNvPr id="19459" name="Rectangle 3"/>
          <p:cNvSpPr>
            <a:spLocks noGrp="1" noChangeArrowheads="1"/>
          </p:cNvSpPr>
          <p:nvPr>
            <p:ph type="body" sz="half" idx="4294967295"/>
          </p:nvPr>
        </p:nvSpPr>
        <p:spPr bwMode="auto">
          <a:xfrm>
            <a:off x="2520156" y="1027814"/>
            <a:ext cx="6408737" cy="863600"/>
          </a:xfrm>
          <a:prstGeom prst="rect">
            <a:avLst/>
          </a:prstGeom>
          <a:noFill/>
          <a:ln>
            <a:miter lim="800000"/>
            <a:headEnd/>
            <a:tailEnd/>
          </a:ln>
        </p:spPr>
        <p:txBody>
          <a:bodyPr/>
          <a:lstStyle/>
          <a:p>
            <a:pPr lvl="1" eaLnBrk="1" hangingPunct="1">
              <a:lnSpc>
                <a:spcPct val="90000"/>
              </a:lnSpc>
            </a:pPr>
            <a:r>
              <a:rPr lang="fr-FR" sz="1400" b="1" dirty="0" smtClean="0"/>
              <a:t>La diarrhée a arrêté?</a:t>
            </a:r>
          </a:p>
          <a:p>
            <a:pPr lvl="1" eaLnBrk="1" hangingPunct="1">
              <a:lnSpc>
                <a:spcPct val="90000"/>
              </a:lnSpc>
            </a:pPr>
            <a:r>
              <a:rPr lang="fr-FR" sz="1400" b="1" dirty="0" smtClean="0"/>
              <a:t>Combien de selles fait l’enfant chaque jour?</a:t>
            </a:r>
          </a:p>
        </p:txBody>
      </p:sp>
      <p:graphicFrame>
        <p:nvGraphicFramePr>
          <p:cNvPr id="2" name="1 Diagrama"/>
          <p:cNvGraphicFramePr/>
          <p:nvPr/>
        </p:nvGraphicFramePr>
        <p:xfrm>
          <a:off x="251520" y="260648"/>
          <a:ext cx="8497739" cy="57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1" name="Rectangle 5"/>
          <p:cNvSpPr>
            <a:spLocks noChangeArrowheads="1"/>
          </p:cNvSpPr>
          <p:nvPr/>
        </p:nvSpPr>
        <p:spPr bwMode="auto">
          <a:xfrm>
            <a:off x="454316" y="1124743"/>
            <a:ext cx="2447925" cy="576262"/>
          </a:xfrm>
          <a:prstGeom prst="rect">
            <a:avLst/>
          </a:prstGeom>
          <a:solidFill>
            <a:srgbClr val="CCFFFF"/>
          </a:solidFill>
          <a:ln w="9525">
            <a:noFill/>
            <a:miter lim="800000"/>
            <a:headEnd/>
            <a:tailEnd/>
          </a:ln>
        </p:spPr>
        <p:txBody>
          <a:bodyPr/>
          <a:lstStyle/>
          <a:p>
            <a:pPr marL="342900" indent="-342900" eaLnBrk="1" hangingPunct="1">
              <a:lnSpc>
                <a:spcPct val="90000"/>
              </a:lnSpc>
              <a:spcBef>
                <a:spcPct val="20000"/>
              </a:spcBef>
            </a:pPr>
            <a:r>
              <a:rPr lang="fr-FR" b="1"/>
              <a:t>DIARRHÉE</a:t>
            </a:r>
          </a:p>
          <a:p>
            <a:pPr marL="342900" indent="-342900" eaLnBrk="1" hangingPunct="1">
              <a:lnSpc>
                <a:spcPct val="90000"/>
              </a:lnSpc>
              <a:spcBef>
                <a:spcPct val="20000"/>
              </a:spcBef>
            </a:pPr>
            <a:r>
              <a:rPr lang="fr-FR" b="1"/>
              <a:t>APRÈS 5 JOURS</a:t>
            </a:r>
          </a:p>
        </p:txBody>
      </p:sp>
      <p:graphicFrame>
        <p:nvGraphicFramePr>
          <p:cNvPr id="17434" name="Group 26"/>
          <p:cNvGraphicFramePr>
            <a:graphicFrameLocks noGrp="1"/>
          </p:cNvGraphicFramePr>
          <p:nvPr>
            <p:ph sz="half" idx="4294967295"/>
            <p:extLst>
              <p:ext uri="{D42A27DB-BD31-4B8C-83A1-F6EECF244321}">
                <p14:modId xmlns:p14="http://schemas.microsoft.com/office/powerpoint/2010/main" val="1947005576"/>
              </p:ext>
            </p:extLst>
          </p:nvPr>
        </p:nvGraphicFramePr>
        <p:xfrm>
          <a:off x="287337" y="1916875"/>
          <a:ext cx="8497888" cy="2017775"/>
        </p:xfrm>
        <a:graphic>
          <a:graphicData uri="http://schemas.openxmlformats.org/drawingml/2006/table">
            <a:tbl>
              <a:tblPr/>
              <a:tblGrid>
                <a:gridCol w="2833688"/>
                <a:gridCol w="2830512"/>
                <a:gridCol w="2833688"/>
              </a:tblGrid>
              <a:tr h="935038">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a:t>
                      </a:r>
                      <a:r>
                        <a:rPr kumimoji="0" lang="fr-FR" sz="1400" b="0" i="0" u="none" strike="noStrike" cap="none" normalizeH="0" baseline="0" dirty="0" smtClean="0">
                          <a:ln>
                            <a:noFill/>
                          </a:ln>
                          <a:solidFill>
                            <a:schemeClr val="tx1"/>
                          </a:solidFill>
                          <a:effectLst/>
                          <a:latin typeface="Arial" charset="0"/>
                        </a:rPr>
                        <a:t>Si la diarrhée n’a pas arrêté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rPr>
                        <a:t>  (&gt;= 3 selles/jour)</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400" b="0" i="0" u="none" strike="noStrike" cap="none" normalizeH="0" baseline="0" smtClean="0">
                          <a:ln>
                            <a:noFill/>
                          </a:ln>
                          <a:solidFill>
                            <a:schemeClr val="tx1"/>
                          </a:solidFill>
                          <a:effectLst/>
                          <a:latin typeface="Arial" charset="0"/>
                        </a:rPr>
                        <a:t> Re-évaluer l’enfant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400" b="0" i="0" u="none" strike="noStrike" cap="none" normalizeH="0" baseline="0" smtClean="0">
                          <a:ln>
                            <a:noFill/>
                          </a:ln>
                          <a:solidFill>
                            <a:schemeClr val="tx1"/>
                          </a:solidFill>
                          <a:effectLst/>
                          <a:latin typeface="Arial" charset="0"/>
                        </a:rPr>
                        <a:t> Pas donner traitement et supplément du Zn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400" b="0" i="0" u="none" strike="noStrike" cap="none" normalizeH="0" baseline="0" smtClean="0">
                          <a:ln>
                            <a:noFill/>
                          </a:ln>
                          <a:solidFill>
                            <a:schemeClr val="tx1"/>
                          </a:solidFill>
                          <a:effectLst/>
                          <a:latin typeface="Arial" charset="0"/>
                        </a:rPr>
                        <a:t> Référer à l’hôpital</a:t>
                      </a:r>
                    </a:p>
                  </a:txBody>
                  <a:tcPr anchor="ctr" horzOverflow="overflow">
                    <a:lnL>
                      <a:noFill/>
                    </a:lnL>
                    <a:lnR>
                      <a:noFill/>
                    </a:lnR>
                    <a:lnT>
                      <a:noFill/>
                    </a:lnT>
                    <a:lnB>
                      <a:noFill/>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a:t>
                      </a:r>
                      <a:r>
                        <a:rPr kumimoji="0" lang="fr-FR" sz="1400" b="0" i="0" u="none" strike="noStrike" cap="none" normalizeH="0" baseline="0" dirty="0" smtClean="0">
                          <a:ln>
                            <a:noFill/>
                          </a:ln>
                          <a:solidFill>
                            <a:schemeClr val="tx1"/>
                          </a:solidFill>
                          <a:effectLst/>
                          <a:latin typeface="Arial" charset="0"/>
                        </a:rPr>
                        <a:t>Si la diarrhée a arrêté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rPr>
                        <a:t>  (&lt; 3 selles/jour)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400" b="0" i="0" u="none" strike="noStrike" cap="none" normalizeH="0" baseline="0" dirty="0" smtClean="0">
                          <a:ln>
                            <a:noFill/>
                          </a:ln>
                          <a:solidFill>
                            <a:schemeClr val="tx1"/>
                          </a:solidFill>
                          <a:effectLst/>
                          <a:latin typeface="Arial" charset="0"/>
                        </a:rPr>
                        <a:t> Dire à la mère continuer les recommandations d’alimentation habituels</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fr-FR" sz="14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r>
            </a:tbl>
          </a:graphicData>
        </a:graphic>
      </p:graphicFrame>
      <p:sp>
        <p:nvSpPr>
          <p:cNvPr id="19469" name="AutoShape 29"/>
          <p:cNvSpPr>
            <a:spLocks noChangeArrowheads="1"/>
          </p:cNvSpPr>
          <p:nvPr/>
        </p:nvSpPr>
        <p:spPr bwMode="auto">
          <a:xfrm>
            <a:off x="4140200" y="2205037"/>
            <a:ext cx="431800" cy="360363"/>
          </a:xfrm>
          <a:prstGeom prst="chevron">
            <a:avLst>
              <a:gd name="adj" fmla="val 29956"/>
            </a:avLst>
          </a:prstGeom>
          <a:solidFill>
            <a:srgbClr val="CCFFFF"/>
          </a:solidFill>
          <a:ln w="9525">
            <a:solidFill>
              <a:schemeClr val="tx1"/>
            </a:solidFill>
            <a:miter lim="800000"/>
            <a:headEnd/>
            <a:tailEnd/>
          </a:ln>
        </p:spPr>
        <p:txBody>
          <a:bodyPr wrap="none" anchor="ctr"/>
          <a:lstStyle/>
          <a:p>
            <a:pPr eaLnBrk="1" hangingPunct="1"/>
            <a:endParaRPr lang="fr-FR"/>
          </a:p>
        </p:txBody>
      </p:sp>
      <p:sp>
        <p:nvSpPr>
          <p:cNvPr id="19470" name="AutoShape 30"/>
          <p:cNvSpPr>
            <a:spLocks noChangeArrowheads="1"/>
          </p:cNvSpPr>
          <p:nvPr/>
        </p:nvSpPr>
        <p:spPr bwMode="auto">
          <a:xfrm>
            <a:off x="4142014" y="3248818"/>
            <a:ext cx="431800" cy="360363"/>
          </a:xfrm>
          <a:prstGeom prst="chevron">
            <a:avLst>
              <a:gd name="adj" fmla="val 29956"/>
            </a:avLst>
          </a:prstGeom>
          <a:solidFill>
            <a:srgbClr val="CCFFFF"/>
          </a:solidFill>
          <a:ln w="9525">
            <a:solidFill>
              <a:schemeClr val="tx1"/>
            </a:solidFill>
            <a:miter lim="800000"/>
            <a:headEnd/>
            <a:tailEnd/>
          </a:ln>
        </p:spPr>
        <p:txBody>
          <a:bodyPr wrap="none" anchor="ctr"/>
          <a:lstStyle/>
          <a:p>
            <a:pPr eaLnBrk="1" hangingPunct="1"/>
            <a:endParaRPr lang="fr-FR"/>
          </a:p>
        </p:txBody>
      </p:sp>
      <p:sp>
        <p:nvSpPr>
          <p:cNvPr id="19471" name="AutoShape 40"/>
          <p:cNvSpPr>
            <a:spLocks noChangeArrowheads="1"/>
          </p:cNvSpPr>
          <p:nvPr/>
        </p:nvSpPr>
        <p:spPr bwMode="auto">
          <a:xfrm>
            <a:off x="396081" y="3969544"/>
            <a:ext cx="8496300" cy="503237"/>
          </a:xfrm>
          <a:prstGeom prst="roundRect">
            <a:avLst>
              <a:gd name="adj" fmla="val 4060"/>
            </a:avLst>
          </a:prstGeom>
          <a:solidFill>
            <a:srgbClr val="CCFFFF"/>
          </a:solidFill>
          <a:ln w="9525">
            <a:solidFill>
              <a:schemeClr val="tx1"/>
            </a:solidFill>
            <a:round/>
            <a:headEnd/>
            <a:tailEnd/>
          </a:ln>
        </p:spPr>
        <p:txBody>
          <a:bodyPr wrap="none" anchor="ctr"/>
          <a:lstStyle/>
          <a:p>
            <a:pPr eaLnBrk="1" hangingPunct="1"/>
            <a:endParaRPr lang="fr-FR"/>
          </a:p>
        </p:txBody>
      </p:sp>
      <p:sp>
        <p:nvSpPr>
          <p:cNvPr id="19472" name="Rectangle 41"/>
          <p:cNvSpPr>
            <a:spLocks noChangeArrowheads="1"/>
          </p:cNvSpPr>
          <p:nvPr/>
        </p:nvSpPr>
        <p:spPr bwMode="auto">
          <a:xfrm>
            <a:off x="323850" y="4754562"/>
            <a:ext cx="3168650" cy="1352129"/>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fr-FR" sz="1400" b="1" dirty="0"/>
              <a:t>Il-y a moins selles?</a:t>
            </a:r>
          </a:p>
          <a:p>
            <a:pPr marL="342900" indent="-342900" eaLnBrk="1" hangingPunct="1">
              <a:lnSpc>
                <a:spcPct val="90000"/>
              </a:lnSpc>
              <a:spcBef>
                <a:spcPct val="20000"/>
              </a:spcBef>
              <a:buFontTx/>
              <a:buChar char="•"/>
            </a:pPr>
            <a:r>
              <a:rPr lang="fr-FR" sz="1400" b="1" dirty="0"/>
              <a:t>Il y a moins sang aux selles?</a:t>
            </a:r>
          </a:p>
          <a:p>
            <a:pPr marL="342900" indent="-342900" eaLnBrk="1" hangingPunct="1">
              <a:lnSpc>
                <a:spcPct val="90000"/>
              </a:lnSpc>
              <a:spcBef>
                <a:spcPct val="20000"/>
              </a:spcBef>
              <a:buFontTx/>
              <a:buChar char="•"/>
            </a:pPr>
            <a:r>
              <a:rPr lang="fr-FR" sz="1400" b="1" dirty="0"/>
              <a:t>Moins fièvre?</a:t>
            </a:r>
          </a:p>
          <a:p>
            <a:pPr marL="342900" indent="-342900" eaLnBrk="1" hangingPunct="1">
              <a:lnSpc>
                <a:spcPct val="90000"/>
              </a:lnSpc>
              <a:spcBef>
                <a:spcPct val="20000"/>
              </a:spcBef>
              <a:buFontTx/>
              <a:buChar char="•"/>
            </a:pPr>
            <a:r>
              <a:rPr lang="fr-FR" sz="1400" b="1" dirty="0"/>
              <a:t>Moins douleur abdominal?</a:t>
            </a:r>
          </a:p>
          <a:p>
            <a:pPr marL="342900" indent="-342900" eaLnBrk="1" hangingPunct="1">
              <a:lnSpc>
                <a:spcPct val="90000"/>
              </a:lnSpc>
              <a:spcBef>
                <a:spcPct val="20000"/>
              </a:spcBef>
              <a:buFontTx/>
              <a:buChar char="•"/>
            </a:pPr>
            <a:r>
              <a:rPr lang="fr-FR" sz="1400" b="1" dirty="0"/>
              <a:t>Mange mieux?</a:t>
            </a:r>
          </a:p>
        </p:txBody>
      </p:sp>
      <p:sp>
        <p:nvSpPr>
          <p:cNvPr id="19473" name="Rectangle 42"/>
          <p:cNvSpPr>
            <a:spLocks noChangeArrowheads="1"/>
          </p:cNvSpPr>
          <p:nvPr/>
        </p:nvSpPr>
        <p:spPr bwMode="auto">
          <a:xfrm>
            <a:off x="511420" y="4077072"/>
            <a:ext cx="3816350" cy="576263"/>
          </a:xfrm>
          <a:prstGeom prst="rect">
            <a:avLst/>
          </a:prstGeom>
          <a:noFill/>
          <a:ln w="9525">
            <a:noFill/>
            <a:miter lim="800000"/>
            <a:headEnd/>
            <a:tailEnd/>
          </a:ln>
        </p:spPr>
        <p:txBody>
          <a:bodyPr/>
          <a:lstStyle/>
          <a:p>
            <a:pPr marL="342900" indent="-342900" eaLnBrk="1" hangingPunct="1">
              <a:lnSpc>
                <a:spcPct val="90000"/>
              </a:lnSpc>
              <a:spcBef>
                <a:spcPct val="20000"/>
              </a:spcBef>
            </a:pPr>
            <a:r>
              <a:rPr lang="fr-FR" b="1" dirty="0" err="1"/>
              <a:t>DYSENTERiE</a:t>
            </a:r>
            <a:r>
              <a:rPr lang="fr-FR" b="1" dirty="0"/>
              <a:t> APRÈS 2 JOURS</a:t>
            </a:r>
          </a:p>
        </p:txBody>
      </p:sp>
      <p:sp>
        <p:nvSpPr>
          <p:cNvPr id="19474" name="AutoShape 46"/>
          <p:cNvSpPr>
            <a:spLocks noChangeArrowheads="1"/>
          </p:cNvSpPr>
          <p:nvPr/>
        </p:nvSpPr>
        <p:spPr bwMode="auto">
          <a:xfrm>
            <a:off x="4284663" y="5803900"/>
            <a:ext cx="719137" cy="503238"/>
          </a:xfrm>
          <a:prstGeom prst="chevron">
            <a:avLst>
              <a:gd name="adj" fmla="val 35725"/>
            </a:avLst>
          </a:prstGeom>
          <a:solidFill>
            <a:schemeClr val="accent1"/>
          </a:solidFill>
          <a:ln w="9525">
            <a:solidFill>
              <a:schemeClr val="tx1"/>
            </a:solidFill>
            <a:miter lim="800000"/>
            <a:headEnd/>
            <a:tailEnd/>
          </a:ln>
        </p:spPr>
        <p:txBody>
          <a:bodyPr wrap="none" anchor="ctr"/>
          <a:lstStyle/>
          <a:p>
            <a:pPr eaLnBrk="1" hangingPunct="1"/>
            <a:endParaRPr lang="fr-FR"/>
          </a:p>
        </p:txBody>
      </p:sp>
      <p:sp>
        <p:nvSpPr>
          <p:cNvPr id="19475" name="Text Box 47"/>
          <p:cNvSpPr txBox="1">
            <a:spLocks noChangeArrowheads="1"/>
          </p:cNvSpPr>
          <p:nvPr/>
        </p:nvSpPr>
        <p:spPr bwMode="auto">
          <a:xfrm>
            <a:off x="3547237" y="5147047"/>
            <a:ext cx="1944687" cy="1919288"/>
          </a:xfrm>
          <a:prstGeom prst="rect">
            <a:avLst/>
          </a:prstGeom>
          <a:solidFill>
            <a:srgbClr val="CCFFFF"/>
          </a:solidFill>
          <a:ln w="3175">
            <a:solidFill>
              <a:schemeClr val="tx1"/>
            </a:solidFill>
            <a:miter lim="800000"/>
            <a:headEnd/>
            <a:tailEnd/>
          </a:ln>
        </p:spPr>
        <p:txBody>
          <a:bodyPr>
            <a:spAutoFit/>
          </a:bodyPr>
          <a:lstStyle/>
          <a:p>
            <a:pPr eaLnBrk="1" hangingPunct="1">
              <a:spcBef>
                <a:spcPct val="50000"/>
              </a:spcBef>
              <a:buFontTx/>
              <a:buChar char="•"/>
            </a:pPr>
            <a:r>
              <a:rPr lang="en-US" sz="1000" dirty="0"/>
              <a:t> </a:t>
            </a:r>
            <a:r>
              <a:rPr lang="fr-FR" sz="1400" dirty="0"/>
              <a:t>Si pire ou égale</a:t>
            </a:r>
          </a:p>
          <a:p>
            <a:pPr eaLnBrk="1" hangingPunct="1">
              <a:spcBef>
                <a:spcPct val="50000"/>
              </a:spcBef>
              <a:buFontTx/>
              <a:buChar char="•"/>
            </a:pPr>
            <a:r>
              <a:rPr lang="fr-FR" sz="1400" dirty="0"/>
              <a:t> Est déshydraté</a:t>
            </a:r>
          </a:p>
          <a:p>
            <a:pPr eaLnBrk="1" hangingPunct="1">
              <a:spcBef>
                <a:spcPct val="50000"/>
              </a:spcBef>
              <a:buFontTx/>
              <a:buChar char="•"/>
            </a:pPr>
            <a:r>
              <a:rPr lang="fr-FR" sz="1400" dirty="0"/>
              <a:t> A eu la rougeole dans le trois dernières mois?</a:t>
            </a:r>
          </a:p>
          <a:p>
            <a:pPr eaLnBrk="1" hangingPunct="1">
              <a:spcBef>
                <a:spcPct val="50000"/>
              </a:spcBef>
              <a:buFontTx/>
              <a:buChar char="•"/>
            </a:pPr>
            <a:endParaRPr lang="fr-FR" sz="1400" dirty="0"/>
          </a:p>
          <a:p>
            <a:pPr eaLnBrk="1" hangingPunct="1">
              <a:spcBef>
                <a:spcPct val="50000"/>
              </a:spcBef>
              <a:buFontTx/>
              <a:buChar char="•"/>
            </a:pPr>
            <a:endParaRPr lang="en-US" sz="1000" dirty="0"/>
          </a:p>
        </p:txBody>
      </p:sp>
      <p:sp>
        <p:nvSpPr>
          <p:cNvPr id="19476" name="Rectangle 48"/>
          <p:cNvSpPr>
            <a:spLocks noChangeArrowheads="1"/>
          </p:cNvSpPr>
          <p:nvPr/>
        </p:nvSpPr>
        <p:spPr bwMode="auto">
          <a:xfrm>
            <a:off x="6139624" y="4653335"/>
            <a:ext cx="2879725" cy="287337"/>
          </a:xfrm>
          <a:prstGeom prst="rect">
            <a:avLst/>
          </a:prstGeom>
          <a:noFill/>
          <a:ln w="9525">
            <a:noFill/>
            <a:miter lim="800000"/>
            <a:headEnd/>
            <a:tailEnd/>
          </a:ln>
        </p:spPr>
        <p:txBody>
          <a:bodyPr/>
          <a:lstStyle/>
          <a:p>
            <a:pPr marL="342900" indent="-342900" eaLnBrk="1" hangingPunct="1">
              <a:lnSpc>
                <a:spcPct val="90000"/>
              </a:lnSpc>
              <a:spcBef>
                <a:spcPct val="20000"/>
              </a:spcBef>
            </a:pPr>
            <a:r>
              <a:rPr lang="en-US" sz="1400"/>
              <a:t>Continuer metronidazole</a:t>
            </a:r>
          </a:p>
          <a:p>
            <a:pPr marL="342900" indent="-342900" eaLnBrk="1" hangingPunct="1">
              <a:lnSpc>
                <a:spcPct val="90000"/>
              </a:lnSpc>
              <a:spcBef>
                <a:spcPct val="20000"/>
              </a:spcBef>
            </a:pPr>
            <a:endParaRPr lang="en-US" sz="1400"/>
          </a:p>
        </p:txBody>
      </p:sp>
      <p:sp>
        <p:nvSpPr>
          <p:cNvPr id="19477" name="Rectangle 49"/>
          <p:cNvSpPr>
            <a:spLocks noChangeArrowheads="1"/>
          </p:cNvSpPr>
          <p:nvPr/>
        </p:nvSpPr>
        <p:spPr bwMode="auto">
          <a:xfrm>
            <a:off x="6211062" y="5516935"/>
            <a:ext cx="2879725" cy="431800"/>
          </a:xfrm>
          <a:prstGeom prst="rect">
            <a:avLst/>
          </a:prstGeom>
          <a:noFill/>
          <a:ln w="9525">
            <a:noFill/>
            <a:miter lim="800000"/>
            <a:headEnd/>
            <a:tailEnd/>
          </a:ln>
        </p:spPr>
        <p:txBody>
          <a:bodyPr/>
          <a:lstStyle/>
          <a:p>
            <a:pPr marL="342900" indent="-342900" eaLnBrk="1" hangingPunct="1">
              <a:lnSpc>
                <a:spcPct val="90000"/>
              </a:lnSpc>
              <a:spcBef>
                <a:spcPct val="20000"/>
              </a:spcBef>
            </a:pPr>
            <a:r>
              <a:rPr lang="en-US" sz="1400"/>
              <a:t>Référer à l’ Hôpital</a:t>
            </a:r>
          </a:p>
          <a:p>
            <a:pPr marL="342900" indent="-342900" eaLnBrk="1" hangingPunct="1">
              <a:lnSpc>
                <a:spcPct val="90000"/>
              </a:lnSpc>
              <a:spcBef>
                <a:spcPct val="20000"/>
              </a:spcBef>
            </a:pPr>
            <a:endParaRPr lang="en-US" sz="1400"/>
          </a:p>
        </p:txBody>
      </p:sp>
      <p:sp>
        <p:nvSpPr>
          <p:cNvPr id="19478" name="AutoShape 50"/>
          <p:cNvSpPr>
            <a:spLocks noChangeArrowheads="1"/>
          </p:cNvSpPr>
          <p:nvPr/>
        </p:nvSpPr>
        <p:spPr bwMode="auto">
          <a:xfrm>
            <a:off x="5563362" y="5445497"/>
            <a:ext cx="431800" cy="360363"/>
          </a:xfrm>
          <a:prstGeom prst="chevron">
            <a:avLst>
              <a:gd name="adj" fmla="val 29956"/>
            </a:avLst>
          </a:prstGeom>
          <a:solidFill>
            <a:srgbClr val="CCFFFF"/>
          </a:solidFill>
          <a:ln w="9525">
            <a:solidFill>
              <a:schemeClr val="tx1"/>
            </a:solidFill>
            <a:miter lim="800000"/>
            <a:headEnd/>
            <a:tailEnd/>
          </a:ln>
        </p:spPr>
        <p:txBody>
          <a:bodyPr wrap="none" anchor="ctr"/>
          <a:lstStyle/>
          <a:p>
            <a:pPr eaLnBrk="1" hangingPunct="1"/>
            <a:endParaRPr lang="fr-FR"/>
          </a:p>
        </p:txBody>
      </p:sp>
      <p:sp>
        <p:nvSpPr>
          <p:cNvPr id="19479" name="AutoShape 51"/>
          <p:cNvSpPr>
            <a:spLocks noChangeArrowheads="1"/>
          </p:cNvSpPr>
          <p:nvPr/>
        </p:nvSpPr>
        <p:spPr bwMode="auto">
          <a:xfrm>
            <a:off x="5491924" y="4653335"/>
            <a:ext cx="431800" cy="360362"/>
          </a:xfrm>
          <a:prstGeom prst="chevron">
            <a:avLst>
              <a:gd name="adj" fmla="val 29956"/>
            </a:avLst>
          </a:prstGeom>
          <a:solidFill>
            <a:srgbClr val="CCFFFF"/>
          </a:solidFill>
          <a:ln w="9525">
            <a:solidFill>
              <a:schemeClr val="tx1"/>
            </a:solidFill>
            <a:miter lim="800000"/>
            <a:headEnd/>
            <a:tailEnd/>
          </a:ln>
        </p:spPr>
        <p:txBody>
          <a:bodyPr wrap="none" anchor="ctr"/>
          <a:lstStyle/>
          <a:p>
            <a:pPr eaLnBrk="1" hangingPunct="1"/>
            <a:endParaRPr lang="fr-FR"/>
          </a:p>
        </p:txBody>
      </p:sp>
      <p:sp>
        <p:nvSpPr>
          <p:cNvPr id="19480" name="Text Box 52"/>
          <p:cNvSpPr txBox="1">
            <a:spLocks noChangeArrowheads="1"/>
          </p:cNvSpPr>
          <p:nvPr/>
        </p:nvSpPr>
        <p:spPr bwMode="auto">
          <a:xfrm>
            <a:off x="3547237" y="4653335"/>
            <a:ext cx="1871662" cy="373062"/>
          </a:xfrm>
          <a:prstGeom prst="rect">
            <a:avLst/>
          </a:prstGeom>
          <a:solidFill>
            <a:srgbClr val="CCFFFF"/>
          </a:solidFill>
          <a:ln w="6350">
            <a:solidFill>
              <a:schemeClr val="tx1"/>
            </a:solidFill>
            <a:miter lim="800000"/>
            <a:headEnd/>
            <a:tailEnd/>
          </a:ln>
        </p:spPr>
        <p:txBody>
          <a:bodyPr>
            <a:spAutoFit/>
          </a:bodyPr>
          <a:lstStyle/>
          <a:p>
            <a:pPr algn="ctr" eaLnBrk="1" hangingPunct="1">
              <a:spcBef>
                <a:spcPct val="50000"/>
              </a:spcBef>
            </a:pPr>
            <a:r>
              <a:rPr lang="es-ES"/>
              <a:t>Oui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ChangeArrowheads="1"/>
          </p:cNvSpPr>
          <p:nvPr/>
        </p:nvSpPr>
        <p:spPr bwMode="auto">
          <a:xfrm>
            <a:off x="1835150" y="188913"/>
            <a:ext cx="6913563" cy="574675"/>
          </a:xfrm>
          <a:prstGeom prst="rect">
            <a:avLst/>
          </a:prstGeom>
          <a:noFill/>
          <a:ln w="9525">
            <a:noFill/>
            <a:miter lim="800000"/>
            <a:headEnd/>
            <a:tailEnd/>
          </a:ln>
        </p:spPr>
        <p:txBody>
          <a:bodyPr/>
          <a:lstStyle/>
          <a:p>
            <a:pPr marL="342900" indent="-342900" eaLnBrk="1" hangingPunct="1">
              <a:lnSpc>
                <a:spcPct val="90000"/>
              </a:lnSpc>
              <a:spcBef>
                <a:spcPct val="20000"/>
              </a:spcBef>
            </a:pPr>
            <a:r>
              <a:rPr lang="es-ES" sz="2800" b="1" dirty="0">
                <a:solidFill>
                  <a:schemeClr val="bg1"/>
                </a:solidFill>
              </a:rPr>
              <a:t>NOUVEAU NÉ </a:t>
            </a:r>
            <a:r>
              <a:rPr lang="es-ES" b="1" dirty="0">
                <a:solidFill>
                  <a:schemeClr val="bg1"/>
                </a:solidFill>
              </a:rPr>
              <a:t>(</a:t>
            </a:r>
            <a:r>
              <a:rPr lang="es-ES" b="1" dirty="0" err="1">
                <a:solidFill>
                  <a:schemeClr val="bg1"/>
                </a:solidFill>
              </a:rPr>
              <a:t>moins</a:t>
            </a:r>
            <a:r>
              <a:rPr lang="es-ES" b="1" dirty="0">
                <a:solidFill>
                  <a:schemeClr val="bg1"/>
                </a:solidFill>
              </a:rPr>
              <a:t> de 2 </a:t>
            </a:r>
            <a:r>
              <a:rPr lang="es-ES" b="1" dirty="0" err="1">
                <a:solidFill>
                  <a:schemeClr val="bg1"/>
                </a:solidFill>
              </a:rPr>
              <a:t>mois</a:t>
            </a:r>
            <a:r>
              <a:rPr lang="es-ES" b="1" dirty="0">
                <a:solidFill>
                  <a:schemeClr val="bg1"/>
                </a:solidFill>
              </a:rPr>
              <a:t>)</a:t>
            </a:r>
            <a:endParaRPr lang="es-ES" sz="2800" b="1" dirty="0">
              <a:solidFill>
                <a:schemeClr val="bg1"/>
              </a:solidFill>
            </a:endParaRPr>
          </a:p>
          <a:p>
            <a:pPr marL="342900" indent="-342900" eaLnBrk="1" hangingPunct="1">
              <a:lnSpc>
                <a:spcPct val="90000"/>
              </a:lnSpc>
              <a:spcBef>
                <a:spcPct val="20000"/>
              </a:spcBef>
            </a:pPr>
            <a:r>
              <a:rPr lang="fr-FR" sz="2800" b="1" dirty="0">
                <a:solidFill>
                  <a:schemeClr val="bg1"/>
                </a:solidFill>
              </a:rPr>
              <a:t>Classer déshydratation:</a:t>
            </a:r>
          </a:p>
        </p:txBody>
      </p:sp>
      <p:graphicFrame>
        <p:nvGraphicFramePr>
          <p:cNvPr id="48156" name="Group 28"/>
          <p:cNvGraphicFramePr>
            <a:graphicFrameLocks noGrp="1"/>
          </p:cNvGraphicFramePr>
          <p:nvPr>
            <p:ph sz="half" idx="4294967295"/>
            <p:extLst>
              <p:ext uri="{D42A27DB-BD31-4B8C-83A1-F6EECF244321}">
                <p14:modId xmlns:p14="http://schemas.microsoft.com/office/powerpoint/2010/main" val="2256056132"/>
              </p:ext>
            </p:extLst>
          </p:nvPr>
        </p:nvGraphicFramePr>
        <p:xfrm>
          <a:off x="308107" y="908720"/>
          <a:ext cx="8425185" cy="3250057"/>
        </p:xfrm>
        <a:graphic>
          <a:graphicData uri="http://schemas.openxmlformats.org/drawingml/2006/table">
            <a:tbl>
              <a:tblPr>
                <a:tableStyleId>{284E427A-3D55-4303-BF80-6455036E1DE7}</a:tableStyleId>
              </a:tblPr>
              <a:tblGrid>
                <a:gridCol w="1957544"/>
                <a:gridCol w="1930889"/>
                <a:gridCol w="4536752"/>
              </a:tblGrid>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u="none" strike="noStrike" cap="none" normalizeH="0" baseline="0" dirty="0" smtClean="0">
                          <a:ln>
                            <a:noFill/>
                          </a:ln>
                          <a:effectLst/>
                        </a:rPr>
                        <a:t> GRAVE</a:t>
                      </a:r>
                      <a:endParaRPr kumimoji="0" lang="fr-FR" sz="24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800" u="none" strike="noStrike" cap="none" normalizeH="0" baseline="0" dirty="0" smtClean="0">
                          <a:ln>
                            <a:noFill/>
                          </a:ln>
                          <a:effectLst/>
                        </a:rPr>
                        <a:t> Léthargique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800" u="none" strike="noStrike" cap="none" normalizeH="0" baseline="0" dirty="0" smtClean="0">
                          <a:ln>
                            <a:noFill/>
                          </a:ln>
                          <a:effectLst/>
                        </a:rPr>
                        <a:t> Yeux enfoncés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800" u="none" strike="noStrike" cap="none" normalizeH="0" baseline="0" dirty="0" smtClean="0">
                          <a:ln>
                            <a:noFill/>
                          </a:ln>
                          <a:effectLst/>
                        </a:rPr>
                        <a:t> Signe pli plus de 2” </a:t>
                      </a:r>
                      <a:endParaRPr kumimoji="0" lang="fr-FR" sz="18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228600" marR="0" lvl="0" indent="-228600" algn="l" defTabSz="914400" rtl="0" eaLnBrk="1" fontAlgn="base" latinLnBrk="0" hangingPunct="1">
                        <a:lnSpc>
                          <a:spcPct val="100000"/>
                        </a:lnSpc>
                        <a:spcBef>
                          <a:spcPct val="20000"/>
                        </a:spcBef>
                        <a:spcAft>
                          <a:spcPct val="0"/>
                        </a:spcAft>
                        <a:buClrTx/>
                        <a:buSzTx/>
                        <a:buFontTx/>
                        <a:buChar char="•"/>
                        <a:tabLst/>
                      </a:pPr>
                      <a:r>
                        <a:rPr kumimoji="0" lang="fr-FR" sz="1800" u="none" strike="noStrike" cap="none" normalizeH="0" baseline="0" smtClean="0">
                          <a:ln>
                            <a:noFill/>
                          </a:ln>
                          <a:effectLst/>
                        </a:rPr>
                        <a:t>Référer à l’ hôpital d’urgence</a:t>
                      </a:r>
                    </a:p>
                    <a:p>
                      <a:pPr marL="228600" marR="0" lvl="0" indent="-228600" algn="l" defTabSz="914400" rtl="0" eaLnBrk="1" fontAlgn="base" latinLnBrk="0" hangingPunct="1">
                        <a:lnSpc>
                          <a:spcPct val="100000"/>
                        </a:lnSpc>
                        <a:spcBef>
                          <a:spcPct val="20000"/>
                        </a:spcBef>
                        <a:spcAft>
                          <a:spcPct val="0"/>
                        </a:spcAft>
                        <a:buClrTx/>
                        <a:buSzTx/>
                        <a:buFontTx/>
                        <a:buChar char="•"/>
                        <a:tabLst/>
                      </a:pPr>
                      <a:r>
                        <a:rPr kumimoji="0" lang="fr-FR" sz="1800" u="none" strike="noStrike" cap="none" normalizeH="0" baseline="0" smtClean="0">
                          <a:ln>
                            <a:noFill/>
                          </a:ln>
                          <a:effectLst/>
                        </a:rPr>
                        <a:t>Donner  réhydratation si peut être une infection grave bactérienne</a:t>
                      </a:r>
                      <a:endParaRPr kumimoji="0" lang="fr-FR" sz="1800" b="0" i="0" u="none" strike="noStrike" cap="none" normalizeH="0" baseline="0" smtClean="0">
                        <a:ln>
                          <a:noFill/>
                        </a:ln>
                        <a:solidFill>
                          <a:schemeClr val="tx1"/>
                        </a:solidFill>
                        <a:effectLst/>
                        <a:latin typeface="Arial" charset="0"/>
                      </a:endParaRPr>
                    </a:p>
                  </a:txBody>
                  <a:tcPr anchor="ctr" horzOverflow="overflow"/>
                </a:tc>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u="none" strike="noStrike" cap="none" normalizeH="0" baseline="0" dirty="0" smtClean="0">
                          <a:ln>
                            <a:noFill/>
                          </a:ln>
                          <a:effectLst/>
                        </a:rPr>
                        <a:t> MODERÉE</a:t>
                      </a:r>
                      <a:endParaRPr kumimoji="0" lang="fr-FR" sz="24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800" u="none" strike="noStrike" cap="none" normalizeH="0" baseline="0" dirty="0" smtClean="0">
                          <a:ln>
                            <a:noFill/>
                          </a:ln>
                          <a:effectLst/>
                        </a:rPr>
                        <a:t> Irritable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800" u="none" strike="noStrike" cap="none" normalizeH="0" baseline="0" dirty="0" smtClean="0">
                          <a:ln>
                            <a:noFill/>
                          </a:ln>
                          <a:effectLst/>
                        </a:rPr>
                        <a:t> Yeux enfoncés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800" u="none" strike="noStrike" cap="none" normalizeH="0" baseline="0" dirty="0" smtClean="0">
                          <a:ln>
                            <a:noFill/>
                          </a:ln>
                          <a:effectLst/>
                        </a:rPr>
                        <a:t> Signe pli lent</a:t>
                      </a:r>
                      <a:endParaRPr kumimoji="0" lang="fr-FR" sz="18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228600" marR="0" lvl="0" indent="-228600" algn="l" defTabSz="914400" rtl="0" eaLnBrk="1" fontAlgn="base" latinLnBrk="0" hangingPunct="1">
                        <a:lnSpc>
                          <a:spcPct val="100000"/>
                        </a:lnSpc>
                        <a:spcBef>
                          <a:spcPct val="20000"/>
                        </a:spcBef>
                        <a:spcAft>
                          <a:spcPct val="0"/>
                        </a:spcAft>
                        <a:buClrTx/>
                        <a:buSzTx/>
                        <a:buFontTx/>
                        <a:buChar char="•"/>
                        <a:tabLst/>
                      </a:pPr>
                      <a:r>
                        <a:rPr kumimoji="0" lang="fr-FR" sz="1800" u="none" strike="noStrike" cap="none" normalizeH="0" baseline="0" dirty="0" smtClean="0">
                          <a:ln>
                            <a:noFill/>
                          </a:ln>
                          <a:effectLst/>
                        </a:rPr>
                        <a:t>Donner liquides Plan B</a:t>
                      </a:r>
                    </a:p>
                    <a:p>
                      <a:pPr marL="228600" marR="0" lvl="0" indent="-228600" algn="l" defTabSz="914400" rtl="0" eaLnBrk="1" fontAlgn="base" latinLnBrk="0" hangingPunct="1">
                        <a:lnSpc>
                          <a:spcPct val="100000"/>
                        </a:lnSpc>
                        <a:spcBef>
                          <a:spcPct val="20000"/>
                        </a:spcBef>
                        <a:spcAft>
                          <a:spcPct val="0"/>
                        </a:spcAft>
                        <a:buClrTx/>
                        <a:buSzTx/>
                        <a:buFontTx/>
                        <a:buChar char="•"/>
                        <a:tabLst/>
                      </a:pPr>
                      <a:r>
                        <a:rPr kumimoji="0" lang="fr-FR" sz="1800" u="none" strike="noStrike" cap="none" normalizeH="0" baseline="0" dirty="0" smtClean="0">
                          <a:ln>
                            <a:noFill/>
                          </a:ln>
                          <a:effectLst/>
                        </a:rPr>
                        <a:t>Si  c’est possible une infection grave bactérienne  -&gt; Référer d’urgence à l’hôpital avec SRO et le sein pendant le déplacement</a:t>
                      </a:r>
                      <a:endParaRPr kumimoji="0" lang="fr-FR" sz="1800" b="0" i="0" u="none" strike="noStrike" cap="none" normalizeH="0" baseline="0" dirty="0" smtClean="0">
                        <a:ln>
                          <a:noFill/>
                        </a:ln>
                        <a:solidFill>
                          <a:schemeClr val="tx1"/>
                        </a:solidFill>
                        <a:effectLst/>
                        <a:latin typeface="Arial" charset="0"/>
                      </a:endParaRPr>
                    </a:p>
                  </a:txBody>
                  <a:tcPr anchor="ctr" horzOverflow="overflow"/>
                </a:tc>
              </a:tr>
              <a:tr h="70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u="none" strike="noStrike" cap="none" normalizeH="0" baseline="0" dirty="0" smtClean="0">
                          <a:ln>
                            <a:noFill/>
                          </a:ln>
                          <a:effectLst/>
                        </a:rPr>
                        <a:t> AUCUNE</a:t>
                      </a:r>
                      <a:endParaRPr kumimoji="0" lang="fr-FR" sz="24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228600" marR="0" lvl="0" indent="-228600" algn="l" defTabSz="914400" rtl="0" eaLnBrk="1" fontAlgn="base" latinLnBrk="0" hangingPunct="1">
                        <a:lnSpc>
                          <a:spcPct val="100000"/>
                        </a:lnSpc>
                        <a:spcBef>
                          <a:spcPct val="20000"/>
                        </a:spcBef>
                        <a:spcAft>
                          <a:spcPct val="0"/>
                        </a:spcAft>
                        <a:buClrTx/>
                        <a:buSzTx/>
                        <a:buFontTx/>
                        <a:buChar char="•"/>
                        <a:tabLst/>
                      </a:pPr>
                      <a:r>
                        <a:rPr kumimoji="0" lang="fr-FR" sz="1800" u="none" strike="noStrike" cap="none" normalizeH="0" baseline="0" dirty="0" smtClean="0">
                          <a:ln>
                            <a:noFill/>
                          </a:ln>
                          <a:effectLst/>
                        </a:rPr>
                        <a:t>Donner le sein et liquides</a:t>
                      </a:r>
                    </a:p>
                    <a:p>
                      <a:pPr marL="228600" marR="0" lvl="0" indent="-228600" algn="l" defTabSz="914400" rtl="0" eaLnBrk="1" fontAlgn="base" latinLnBrk="0" hangingPunct="1">
                        <a:lnSpc>
                          <a:spcPct val="100000"/>
                        </a:lnSpc>
                        <a:spcBef>
                          <a:spcPct val="20000"/>
                        </a:spcBef>
                        <a:spcAft>
                          <a:spcPct val="0"/>
                        </a:spcAft>
                        <a:buClrTx/>
                        <a:buSzTx/>
                        <a:buFontTx/>
                        <a:buChar char="•"/>
                        <a:tabLst/>
                      </a:pPr>
                      <a:endParaRPr kumimoji="0" lang="fr-FR" sz="1800" b="0" i="0" u="none" strike="noStrike" cap="none" normalizeH="0" baseline="0" dirty="0" smtClean="0">
                        <a:ln>
                          <a:noFill/>
                        </a:ln>
                        <a:solidFill>
                          <a:schemeClr val="tx1"/>
                        </a:solidFill>
                        <a:effectLst/>
                        <a:latin typeface="Arial" charset="0"/>
                      </a:endParaRPr>
                    </a:p>
                  </a:txBody>
                  <a:tcPr anchor="ctr" horzOverflow="overflow"/>
                </a:tc>
              </a:tr>
            </a:tbl>
          </a:graphicData>
        </a:graphic>
      </p:graphicFrame>
      <p:graphicFrame>
        <p:nvGraphicFramePr>
          <p:cNvPr id="48151" name="Group 23"/>
          <p:cNvGraphicFramePr>
            <a:graphicFrameLocks noGrp="1"/>
          </p:cNvGraphicFramePr>
          <p:nvPr>
            <p:ph sz="half" idx="4294967295"/>
            <p:extLst>
              <p:ext uri="{D42A27DB-BD31-4B8C-83A1-F6EECF244321}">
                <p14:modId xmlns:p14="http://schemas.microsoft.com/office/powerpoint/2010/main" val="1652364547"/>
              </p:ext>
            </p:extLst>
          </p:nvPr>
        </p:nvGraphicFramePr>
        <p:xfrm>
          <a:off x="339618" y="4293096"/>
          <a:ext cx="8425186" cy="2285999"/>
        </p:xfrm>
        <a:graphic>
          <a:graphicData uri="http://schemas.openxmlformats.org/drawingml/2006/table">
            <a:tbl>
              <a:tblPr>
                <a:tableStyleId>{775DCB02-9BB8-47FD-8907-85C794F793BA}</a:tableStyleId>
              </a:tblPr>
              <a:tblGrid>
                <a:gridCol w="1944217"/>
                <a:gridCol w="2016224"/>
                <a:gridCol w="4464745"/>
              </a:tblGrid>
              <a:tr h="11803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 Si  </a:t>
                      </a:r>
                      <a:r>
                        <a:rPr kumimoji="0" lang="en-US" sz="2400" b="1" u="none" strike="noStrike" cap="none" normalizeH="0" baseline="0" dirty="0" err="1" smtClean="0">
                          <a:ln>
                            <a:noFill/>
                          </a:ln>
                          <a:effectLst/>
                        </a:rPr>
                        <a:t>diarrhée</a:t>
                      </a:r>
                      <a:r>
                        <a:rPr kumimoji="0" lang="en-US" sz="2400" b="1" u="none" strike="noStrike" cap="none" normalizeH="0" baseline="0" dirty="0" smtClean="0">
                          <a:ln>
                            <a:noFill/>
                          </a:ln>
                          <a:effectLst/>
                        </a:rPr>
                        <a:t>  plus 14 </a:t>
                      </a:r>
                      <a:r>
                        <a:rPr kumimoji="0" lang="en-US" sz="2400" b="1" u="none" strike="noStrike" cap="none" normalizeH="0" baseline="0" dirty="0" err="1" smtClean="0">
                          <a:ln>
                            <a:noFill/>
                          </a:ln>
                          <a:effectLst/>
                        </a:rPr>
                        <a:t>jours</a:t>
                      </a:r>
                      <a:endParaRPr kumimoji="0" lang="en-US" sz="2400" b="1"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u="none" strike="noStrike" cap="none" normalizeH="0" baseline="0" dirty="0" smtClean="0">
                          <a:ln>
                            <a:noFill/>
                          </a:ln>
                          <a:effectLst/>
                        </a:rPr>
                        <a:t> SEVERE PERSISTENT diarrhea </a:t>
                      </a:r>
                      <a:endParaRPr kumimoji="0" lang="en-US" sz="18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114300" marR="0" lvl="0" indent="-114300" algn="l" defTabSz="914400" rtl="0" eaLnBrk="1" fontAlgn="base" latinLnBrk="0" hangingPunct="1">
                        <a:lnSpc>
                          <a:spcPct val="100000"/>
                        </a:lnSpc>
                        <a:spcBef>
                          <a:spcPct val="20000"/>
                        </a:spcBef>
                        <a:spcAft>
                          <a:spcPct val="0"/>
                        </a:spcAft>
                        <a:buClrTx/>
                        <a:buSzTx/>
                        <a:buFontTx/>
                        <a:buChar char="•"/>
                        <a:tabLst/>
                      </a:pPr>
                      <a:r>
                        <a:rPr kumimoji="0" lang="en-US" sz="1800" u="none" strike="noStrike" cap="none" normalizeH="0" baseline="0" smtClean="0">
                          <a:ln>
                            <a:noFill/>
                          </a:ln>
                          <a:effectLst/>
                        </a:rPr>
                        <a:t>Re-hydrate if dehydrated and no possible serious bacterial infection</a:t>
                      </a:r>
                    </a:p>
                    <a:p>
                      <a:pPr marL="114300" marR="0" lvl="0" indent="-114300" algn="l" defTabSz="914400" rtl="0" eaLnBrk="1" fontAlgn="base" latinLnBrk="0" hangingPunct="1">
                        <a:lnSpc>
                          <a:spcPct val="100000"/>
                        </a:lnSpc>
                        <a:spcBef>
                          <a:spcPct val="20000"/>
                        </a:spcBef>
                        <a:spcAft>
                          <a:spcPct val="0"/>
                        </a:spcAft>
                        <a:buClrTx/>
                        <a:buSzTx/>
                        <a:buFontTx/>
                        <a:buChar char="•"/>
                        <a:tabLst/>
                      </a:pPr>
                      <a:r>
                        <a:rPr kumimoji="0" lang="en-US" sz="1800" u="none" strike="noStrike" cap="none" normalizeH="0" baseline="0" smtClean="0">
                          <a:ln>
                            <a:noFill/>
                          </a:ln>
                          <a:effectLst/>
                        </a:rPr>
                        <a:t> Refer to hospital</a:t>
                      </a:r>
                      <a:endParaRPr kumimoji="0" lang="en-US" sz="1800" b="1" i="0" u="none" strike="noStrike" cap="none" normalizeH="0" baseline="0" smtClean="0">
                        <a:ln>
                          <a:noFill/>
                        </a:ln>
                        <a:solidFill>
                          <a:schemeClr val="tx1"/>
                        </a:solidFill>
                        <a:effectLst/>
                        <a:latin typeface="Arial" charset="0"/>
                      </a:endParaRPr>
                    </a:p>
                  </a:txBody>
                  <a:tcPr anchor="ctr" horzOverflow="overflow"/>
                </a:tc>
              </a:tr>
              <a:tr h="9003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 Sang aux </a:t>
                      </a:r>
                      <a:r>
                        <a:rPr kumimoji="0" lang="en-US" sz="2400" b="1" u="none" strike="noStrike" cap="none" normalizeH="0" baseline="0" dirty="0" err="1" smtClean="0">
                          <a:ln>
                            <a:noFill/>
                          </a:ln>
                          <a:effectLst/>
                        </a:rPr>
                        <a:t>selles</a:t>
                      </a:r>
                      <a:endParaRPr kumimoji="0" lang="en-US" sz="24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u="none" strike="noStrike" cap="none" normalizeH="0" baseline="0" smtClean="0">
                          <a:ln>
                            <a:noFill/>
                          </a:ln>
                          <a:effectLst/>
                        </a:rPr>
                        <a:t> DYSENTERY</a:t>
                      </a:r>
                      <a:endParaRPr kumimoji="0" lang="en-US" sz="1800" b="1"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u="none" strike="noStrike" cap="none" normalizeH="0" baseline="0" dirty="0" smtClean="0">
                          <a:ln>
                            <a:noFill/>
                          </a:ln>
                          <a:effectLst/>
                        </a:rPr>
                        <a:t> Treat for 5 days with metronidazole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u="none" strike="noStrike" cap="none" normalizeH="0" baseline="0" dirty="0" smtClean="0">
                          <a:ln>
                            <a:noFill/>
                          </a:ln>
                          <a:effectLst/>
                        </a:rPr>
                        <a:t> Follow-up in 2 days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u="none" strike="noStrike" cap="none" normalizeH="0" baseline="0" dirty="0" smtClean="0">
                          <a:ln>
                            <a:noFill/>
                          </a:ln>
                          <a:effectLst/>
                        </a:rPr>
                        <a:t> ORS </a:t>
                      </a:r>
                      <a:endParaRPr kumimoji="0" lang="en-US" sz="1800" b="1" i="0" u="none" strike="noStrike" cap="none" normalizeH="0" baseline="0" dirty="0" smtClean="0">
                        <a:ln>
                          <a:noFill/>
                        </a:ln>
                        <a:solidFill>
                          <a:schemeClr val="tx1"/>
                        </a:solidFill>
                        <a:effectLst/>
                        <a:latin typeface="Arial" charset="0"/>
                      </a:endParaRPr>
                    </a:p>
                  </a:txBody>
                  <a:tcPr anchor="ctr" horzOverflow="overflow"/>
                </a:tc>
              </a:tr>
            </a:tbl>
          </a:graphicData>
        </a:graphic>
      </p:graphicFrame>
      <p:graphicFrame>
        <p:nvGraphicFramePr>
          <p:cNvPr id="2" name="1 Diagrama"/>
          <p:cNvGraphicFramePr/>
          <p:nvPr>
            <p:extLst>
              <p:ext uri="{D42A27DB-BD31-4B8C-83A1-F6EECF244321}">
                <p14:modId xmlns:p14="http://schemas.microsoft.com/office/powerpoint/2010/main" val="67586915"/>
              </p:ext>
            </p:extLst>
          </p:nvPr>
        </p:nvGraphicFramePr>
        <p:xfrm>
          <a:off x="179512" y="260648"/>
          <a:ext cx="8569747" cy="57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505391048"/>
              </p:ext>
            </p:extLst>
          </p:nvPr>
        </p:nvGraphicFramePr>
        <p:xfrm>
          <a:off x="179512" y="116632"/>
          <a:ext cx="8640960" cy="864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2 Diagrama"/>
          <p:cNvGraphicFramePr/>
          <p:nvPr>
            <p:extLst>
              <p:ext uri="{D42A27DB-BD31-4B8C-83A1-F6EECF244321}">
                <p14:modId xmlns:p14="http://schemas.microsoft.com/office/powerpoint/2010/main" val="1732772855"/>
              </p:ext>
            </p:extLst>
          </p:nvPr>
        </p:nvGraphicFramePr>
        <p:xfrm>
          <a:off x="251520" y="692696"/>
          <a:ext cx="8496944" cy="59766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035586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3564" r="19361"/>
          <a:stretch/>
        </p:blipFill>
        <p:spPr bwMode="auto">
          <a:xfrm>
            <a:off x="467544" y="980728"/>
            <a:ext cx="3886201" cy="3501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451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3832" t="7809" r="15691"/>
          <a:stretch/>
        </p:blipFill>
        <p:spPr bwMode="auto">
          <a:xfrm>
            <a:off x="4716016" y="2503465"/>
            <a:ext cx="3911961" cy="3236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178336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652" t="63527" r="3577"/>
          <a:stretch/>
        </p:blipFill>
        <p:spPr bwMode="auto">
          <a:xfrm>
            <a:off x="2740156" y="3638796"/>
            <a:ext cx="5688632" cy="3012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236" t="3477" r="10613" b="58592"/>
          <a:stretch/>
        </p:blipFill>
        <p:spPr bwMode="auto">
          <a:xfrm>
            <a:off x="323527" y="620688"/>
            <a:ext cx="4833257" cy="2825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200824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4201" b="15829"/>
          <a:stretch/>
        </p:blipFill>
        <p:spPr bwMode="auto">
          <a:xfrm>
            <a:off x="2483768" y="4149080"/>
            <a:ext cx="6195070" cy="22642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349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351" b="6255"/>
          <a:stretch/>
        </p:blipFill>
        <p:spPr bwMode="auto">
          <a:xfrm>
            <a:off x="395536" y="332656"/>
            <a:ext cx="6047117" cy="3475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11379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483583336"/>
              </p:ext>
            </p:extLst>
          </p:nvPr>
        </p:nvGraphicFramePr>
        <p:xfrm>
          <a:off x="179512" y="188342"/>
          <a:ext cx="8712968" cy="1584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3 Diagrama"/>
          <p:cNvGraphicFramePr/>
          <p:nvPr>
            <p:extLst>
              <p:ext uri="{D42A27DB-BD31-4B8C-83A1-F6EECF244321}">
                <p14:modId xmlns:p14="http://schemas.microsoft.com/office/powerpoint/2010/main" val="616961755"/>
              </p:ext>
            </p:extLst>
          </p:nvPr>
        </p:nvGraphicFramePr>
        <p:xfrm>
          <a:off x="251520" y="1916832"/>
          <a:ext cx="8640960" cy="4608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192260527"/>
              </p:ext>
            </p:extLst>
          </p:nvPr>
        </p:nvGraphicFramePr>
        <p:xfrm>
          <a:off x="251520" y="274638"/>
          <a:ext cx="8712968" cy="142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3810542805"/>
              </p:ext>
            </p:extLst>
          </p:nvPr>
        </p:nvGraphicFramePr>
        <p:xfrm>
          <a:off x="107504" y="1988840"/>
          <a:ext cx="8928992" cy="44644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122287674"/>
              </p:ext>
            </p:extLst>
          </p:nvPr>
        </p:nvGraphicFramePr>
        <p:xfrm>
          <a:off x="179512" y="260648"/>
          <a:ext cx="8856984" cy="6264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04664"/>
            <a:ext cx="8424936" cy="6001643"/>
          </a:xfrm>
          <a:prstGeom prst="rect">
            <a:avLst/>
          </a:prstGeom>
        </p:spPr>
        <p:txBody>
          <a:bodyPr wrap="square">
            <a:spAutoFit/>
          </a:bodyPr>
          <a:lstStyle/>
          <a:p>
            <a:pPr>
              <a:defRPr/>
            </a:pPr>
            <a:r>
              <a:rPr lang="es-ES" sz="2800" b="1" dirty="0" smtClean="0"/>
              <a:t> </a:t>
            </a:r>
            <a:r>
              <a:rPr lang="es-ES" sz="3200" b="1" dirty="0" err="1" smtClean="0"/>
              <a:t>Virique</a:t>
            </a:r>
            <a:endParaRPr lang="es-ES" sz="3200" b="1" dirty="0" smtClean="0"/>
          </a:p>
          <a:p>
            <a:pPr>
              <a:defRPr/>
            </a:pPr>
            <a:r>
              <a:rPr lang="es-ES_tradnl" sz="3200" b="1" dirty="0" err="1" smtClean="0"/>
              <a:t>Bacterienne</a:t>
            </a:r>
            <a:endParaRPr lang="es-ES" sz="3200" b="1" dirty="0" smtClean="0"/>
          </a:p>
          <a:p>
            <a:pPr>
              <a:defRPr/>
            </a:pPr>
            <a:r>
              <a:rPr lang="es-ES" sz="3200" dirty="0" smtClean="0"/>
              <a:t>La </a:t>
            </a:r>
            <a:r>
              <a:rPr lang="es-ES" sz="3200" dirty="0" err="1" smtClean="0"/>
              <a:t>dysenterie</a:t>
            </a:r>
            <a:r>
              <a:rPr lang="es-ES" sz="3200" dirty="0" smtClean="0"/>
              <a:t>: </a:t>
            </a:r>
            <a:r>
              <a:rPr lang="es-ES" sz="3200" dirty="0" err="1" smtClean="0"/>
              <a:t>il</a:t>
            </a:r>
            <a:r>
              <a:rPr lang="es-ES" sz="3200" dirty="0" smtClean="0"/>
              <a:t> y a du </a:t>
            </a:r>
            <a:r>
              <a:rPr lang="es-ES" sz="3200" b="1" i="1" dirty="0" err="1" smtClean="0">
                <a:solidFill>
                  <a:srgbClr val="FF0000"/>
                </a:solidFill>
              </a:rPr>
              <a:t>sang</a:t>
            </a:r>
            <a:r>
              <a:rPr lang="es-ES" sz="3200" b="1" i="1" dirty="0" smtClean="0">
                <a:solidFill>
                  <a:srgbClr val="FF0000"/>
                </a:solidFill>
              </a:rPr>
              <a:t> </a:t>
            </a:r>
            <a:r>
              <a:rPr lang="es-ES" sz="3200" dirty="0" err="1" smtClean="0"/>
              <a:t>dans</a:t>
            </a:r>
            <a:r>
              <a:rPr lang="es-ES" sz="3200" dirty="0" smtClean="0"/>
              <a:t> les selles </a:t>
            </a:r>
            <a:r>
              <a:rPr lang="es-ES" sz="3200" dirty="0" err="1" smtClean="0"/>
              <a:t>avec</a:t>
            </a:r>
            <a:r>
              <a:rPr lang="es-ES" sz="3200" dirty="0" smtClean="0"/>
              <a:t> </a:t>
            </a:r>
            <a:r>
              <a:rPr lang="es-ES" sz="3200" dirty="0" err="1" smtClean="0"/>
              <a:t>ou</a:t>
            </a:r>
            <a:r>
              <a:rPr lang="es-ES" sz="3200" dirty="0" smtClean="0"/>
              <a:t> </a:t>
            </a:r>
            <a:r>
              <a:rPr lang="es-ES" sz="3200" dirty="0" err="1" smtClean="0"/>
              <a:t>sans</a:t>
            </a:r>
            <a:r>
              <a:rPr lang="es-ES" sz="3200" dirty="0" smtClean="0"/>
              <a:t> </a:t>
            </a:r>
            <a:r>
              <a:rPr lang="es-ES" sz="3200" dirty="0" err="1" smtClean="0"/>
              <a:t>mucosité</a:t>
            </a:r>
            <a:r>
              <a:rPr lang="es-ES" sz="3200" dirty="0" smtClean="0"/>
              <a:t>. La cause la plus </a:t>
            </a:r>
            <a:r>
              <a:rPr lang="es-ES" sz="3200" dirty="0" err="1" smtClean="0"/>
              <a:t>usuelle</a:t>
            </a:r>
            <a:r>
              <a:rPr lang="es-ES" sz="3200" dirty="0" smtClean="0"/>
              <a:t> de la </a:t>
            </a:r>
            <a:r>
              <a:rPr lang="es-ES" sz="3200" dirty="0" err="1" smtClean="0"/>
              <a:t>dysenterie</a:t>
            </a:r>
            <a:r>
              <a:rPr lang="es-ES" sz="3200" dirty="0" smtClean="0"/>
              <a:t> </a:t>
            </a:r>
            <a:r>
              <a:rPr lang="es-ES" sz="3200" dirty="0" err="1" smtClean="0"/>
              <a:t>est</a:t>
            </a:r>
            <a:r>
              <a:rPr lang="es-ES" sz="3200" dirty="0" smtClean="0"/>
              <a:t> la </a:t>
            </a:r>
            <a:r>
              <a:rPr lang="es-ES" sz="3200" dirty="0" err="1" smtClean="0"/>
              <a:t>bactérie</a:t>
            </a:r>
            <a:r>
              <a:rPr lang="es-ES" sz="3200" dirty="0" smtClean="0"/>
              <a:t> </a:t>
            </a:r>
            <a:r>
              <a:rPr lang="es-ES" sz="3200" dirty="0" err="1" smtClean="0"/>
              <a:t>Shigella</a:t>
            </a:r>
            <a:r>
              <a:rPr lang="es-ES" sz="3200" dirty="0" smtClean="0"/>
              <a:t>. </a:t>
            </a:r>
          </a:p>
          <a:p>
            <a:pPr>
              <a:defRPr/>
            </a:pPr>
            <a:r>
              <a:rPr lang="es-ES" sz="3200" b="1" dirty="0" smtClean="0"/>
              <a:t>Parasites</a:t>
            </a:r>
          </a:p>
          <a:p>
            <a:pPr>
              <a:defRPr/>
            </a:pPr>
            <a:r>
              <a:rPr lang="es-ES_tradnl" sz="3200" dirty="0" smtClean="0"/>
              <a:t> </a:t>
            </a:r>
            <a:r>
              <a:rPr lang="es-ES_tradnl" sz="3200" dirty="0" err="1" smtClean="0"/>
              <a:t>Giardia</a:t>
            </a:r>
            <a:r>
              <a:rPr lang="es-ES_tradnl" sz="3200" dirty="0" smtClean="0"/>
              <a:t>: </a:t>
            </a:r>
            <a:r>
              <a:rPr lang="es-ES_tradnl" sz="3200" dirty="0" err="1" smtClean="0"/>
              <a:t>diarrhée</a:t>
            </a:r>
            <a:r>
              <a:rPr lang="es-ES_tradnl" sz="3200" dirty="0" smtClean="0"/>
              <a:t> </a:t>
            </a:r>
            <a:r>
              <a:rPr lang="es-ES_tradnl" sz="3200" dirty="0" err="1" smtClean="0"/>
              <a:t>aigüe</a:t>
            </a:r>
            <a:endParaRPr lang="es-ES" sz="3200" dirty="0" smtClean="0"/>
          </a:p>
          <a:p>
            <a:pPr>
              <a:defRPr/>
            </a:pPr>
            <a:r>
              <a:rPr lang="es-ES" sz="3200" dirty="0" err="1" smtClean="0"/>
              <a:t>Amibe</a:t>
            </a:r>
            <a:r>
              <a:rPr lang="es-ES" sz="3200" dirty="0" smtClean="0"/>
              <a:t>: </a:t>
            </a:r>
            <a:r>
              <a:rPr lang="es-ES" sz="3200" dirty="0" err="1" smtClean="0"/>
              <a:t>chez</a:t>
            </a:r>
            <a:r>
              <a:rPr lang="es-ES" sz="3200" dirty="0" smtClean="0"/>
              <a:t> les </a:t>
            </a:r>
            <a:r>
              <a:rPr lang="es-ES" sz="3200" dirty="0" err="1" smtClean="0"/>
              <a:t>jeunes</a:t>
            </a:r>
            <a:r>
              <a:rPr lang="es-ES" sz="3200" dirty="0" smtClean="0"/>
              <a:t> </a:t>
            </a:r>
            <a:r>
              <a:rPr lang="es-ES" sz="3200" dirty="0" err="1" smtClean="0"/>
              <a:t>enfants</a:t>
            </a:r>
            <a:r>
              <a:rPr lang="es-ES" sz="3200" dirty="0" smtClean="0"/>
              <a:t> la </a:t>
            </a:r>
            <a:r>
              <a:rPr lang="es-ES" sz="3200" dirty="0" err="1" smtClean="0"/>
              <a:t>dysenterie</a:t>
            </a:r>
            <a:r>
              <a:rPr lang="es-ES" sz="3200" dirty="0" smtClean="0"/>
              <a:t> par </a:t>
            </a:r>
            <a:r>
              <a:rPr lang="es-ES" sz="3200" dirty="0" err="1" smtClean="0"/>
              <a:t>amibe</a:t>
            </a:r>
            <a:r>
              <a:rPr lang="es-ES" sz="3200" dirty="0" smtClean="0"/>
              <a:t> </a:t>
            </a:r>
            <a:r>
              <a:rPr lang="es-ES" sz="3200" dirty="0" err="1" smtClean="0"/>
              <a:t>est</a:t>
            </a:r>
            <a:r>
              <a:rPr lang="es-ES" sz="3200" dirty="0" smtClean="0"/>
              <a:t> </a:t>
            </a:r>
            <a:r>
              <a:rPr lang="es-ES" sz="3200" dirty="0" err="1" smtClean="0"/>
              <a:t>rare</a:t>
            </a:r>
            <a:r>
              <a:rPr lang="es-ES" sz="3200" dirty="0" smtClean="0"/>
              <a:t>.</a:t>
            </a:r>
          </a:p>
          <a:p>
            <a:pPr>
              <a:buFont typeface="Arial" pitchFamily="34" charset="0"/>
              <a:buChar char="•"/>
              <a:defRPr/>
            </a:pPr>
            <a:r>
              <a:rPr lang="es-ES" sz="3200" b="1" dirty="0" err="1" smtClean="0"/>
              <a:t>Choléra</a:t>
            </a:r>
            <a:r>
              <a:rPr lang="es-ES" sz="3200" dirty="0" smtClean="0"/>
              <a:t>  </a:t>
            </a:r>
            <a:r>
              <a:rPr lang="es-ES" sz="3200" dirty="0" err="1" smtClean="0"/>
              <a:t>seul</a:t>
            </a:r>
            <a:r>
              <a:rPr lang="es-ES" sz="3200" dirty="0" smtClean="0"/>
              <a:t> un </a:t>
            </a:r>
            <a:r>
              <a:rPr lang="es-ES" sz="3200" dirty="0" err="1" smtClean="0"/>
              <a:t>petit</a:t>
            </a:r>
            <a:r>
              <a:rPr lang="es-ES" sz="3200" dirty="0" smtClean="0"/>
              <a:t> nombre de </a:t>
            </a:r>
            <a:r>
              <a:rPr lang="es-ES" sz="3200" dirty="0" err="1" smtClean="0"/>
              <a:t>toutes</a:t>
            </a:r>
            <a:r>
              <a:rPr lang="es-ES" sz="3200" dirty="0" smtClean="0"/>
              <a:t> les </a:t>
            </a:r>
            <a:r>
              <a:rPr lang="es-ES" sz="3200" dirty="0" err="1" smtClean="0"/>
              <a:t>diarrhées</a:t>
            </a:r>
            <a:r>
              <a:rPr lang="es-ES" sz="3200" dirty="0" smtClean="0"/>
              <a:t> liquides </a:t>
            </a:r>
            <a:r>
              <a:rPr lang="es-ES" sz="3200" dirty="0" err="1" smtClean="0"/>
              <a:t>ou</a:t>
            </a:r>
            <a:r>
              <a:rPr lang="es-ES" sz="3200" dirty="0" smtClean="0"/>
              <a:t> </a:t>
            </a:r>
            <a:r>
              <a:rPr lang="es-ES" sz="3200" dirty="0" err="1" smtClean="0"/>
              <a:t>pêteuses</a:t>
            </a:r>
            <a:r>
              <a:rPr lang="es-ES" sz="3200" dirty="0" smtClean="0"/>
              <a:t> </a:t>
            </a:r>
            <a:r>
              <a:rPr lang="es-ES" sz="3200" dirty="0" err="1" smtClean="0"/>
              <a:t>résultent</a:t>
            </a:r>
            <a:r>
              <a:rPr lang="es-ES" sz="3200" dirty="0" smtClean="0"/>
              <a:t> du </a:t>
            </a:r>
            <a:r>
              <a:rPr lang="es-ES" sz="3200" dirty="0" err="1" smtClean="0"/>
              <a:t>choléra</a:t>
            </a:r>
            <a:r>
              <a:rPr lang="es-ES" sz="3200" dirty="0" smtClean="0"/>
              <a:t>. </a:t>
            </a:r>
            <a:r>
              <a:rPr lang="es-ES" sz="3200" dirty="0" err="1" smtClean="0"/>
              <a:t>Epidemique</a:t>
            </a:r>
            <a:endParaRPr lang="es-ES" sz="2800" dirty="0" smtClean="0"/>
          </a:p>
        </p:txBody>
      </p:sp>
      <p:sp>
        <p:nvSpPr>
          <p:cNvPr id="3" name="2 CuadroTexto"/>
          <p:cNvSpPr txBox="1"/>
          <p:nvPr/>
        </p:nvSpPr>
        <p:spPr>
          <a:xfrm>
            <a:off x="4499992" y="332656"/>
            <a:ext cx="4320480" cy="769441"/>
          </a:xfrm>
          <a:prstGeom prst="rect">
            <a:avLst/>
          </a:prstGeom>
          <a:solidFill>
            <a:schemeClr val="accent1">
              <a:lumMod val="60000"/>
              <a:lumOff val="40000"/>
            </a:schemeClr>
          </a:solidFill>
          <a:ln>
            <a:solidFill>
              <a:schemeClr val="accent1"/>
            </a:solidFill>
          </a:ln>
        </p:spPr>
        <p:txBody>
          <a:bodyPr wrap="square" rtlCol="0">
            <a:spAutoFit/>
          </a:bodyPr>
          <a:lstStyle/>
          <a:p>
            <a:r>
              <a:rPr lang="es-ES_tradnl" sz="4400" b="1" dirty="0" smtClean="0"/>
              <a:t>      ETIOLOGIE</a:t>
            </a:r>
            <a:endParaRPr lang="es-ES" sz="4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818054148"/>
              </p:ext>
            </p:extLst>
          </p:nvPr>
        </p:nvGraphicFramePr>
        <p:xfrm>
          <a:off x="457200" y="274638"/>
          <a:ext cx="8229600" cy="6034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41" name="Rectangle 5"/>
          <p:cNvSpPr>
            <a:spLocks noChangeArrowheads="1"/>
          </p:cNvSpPr>
          <p:nvPr/>
        </p:nvSpPr>
        <p:spPr bwMode="auto">
          <a:xfrm>
            <a:off x="1115616" y="2492375"/>
            <a:ext cx="7128272" cy="1323439"/>
          </a:xfrm>
          <a:prstGeom prst="rect">
            <a:avLst/>
          </a:prstGeom>
          <a:noFill/>
          <a:ln w="9525">
            <a:noFill/>
            <a:miter lim="800000"/>
            <a:headEnd/>
            <a:tailEnd/>
          </a:ln>
          <a:effectLst/>
        </p:spPr>
        <p:txBody>
          <a:bodyPr wrap="square">
            <a:spAutoFit/>
          </a:bodyPr>
          <a:lstStyle/>
          <a:p>
            <a:pPr>
              <a:buFont typeface="Arial" pitchFamily="34" charset="0"/>
              <a:buChar char="•"/>
            </a:pPr>
            <a:endParaRPr lang="fr-FR" sz="4000" dirty="0" smtClean="0"/>
          </a:p>
          <a:p>
            <a:endParaRPr lang="fr-FR" sz="40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81783577"/>
              </p:ext>
            </p:extLst>
          </p:nvPr>
        </p:nvGraphicFramePr>
        <p:xfrm>
          <a:off x="251520" y="260649"/>
          <a:ext cx="8568952" cy="3528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t="58933"/>
          <a:stretch/>
        </p:blipFill>
        <p:spPr bwMode="auto">
          <a:xfrm>
            <a:off x="539551" y="4293097"/>
            <a:ext cx="7746459" cy="2123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3194</Words>
  <Application>Microsoft Macintosh PowerPoint</Application>
  <PresentationFormat>On-screen Show (4:3)</PresentationFormat>
  <Paragraphs>452</Paragraphs>
  <Slides>39</Slides>
  <Notes>13</Notes>
  <HiddenSlides>2</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L’état de l’enfant</vt:lpstr>
      <vt:lpstr>Le yeux de l’enfant</vt:lpstr>
      <vt:lpstr>Pincer la peau de l’abdomen</vt:lpstr>
      <vt:lpstr>Deshydratation sevère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dysenterie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maite</dc:creator>
  <cp:lastModifiedBy>maite de aranzabal</cp:lastModifiedBy>
  <cp:revision>83</cp:revision>
  <dcterms:created xsi:type="dcterms:W3CDTF">2011-05-05T18:21:41Z</dcterms:created>
  <dcterms:modified xsi:type="dcterms:W3CDTF">2014-03-06T06:51:36Z</dcterms:modified>
</cp:coreProperties>
</file>