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1" d="100"/>
          <a:sy n="41" d="100"/>
        </p:scale>
        <p:origin x="3234" y="1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6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25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04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8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7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8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18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63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38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03E9-3618-44ED-8186-F5F9DDB86664}" type="datetimeFigureOut">
              <a:rPr lang="es-ES" smtClean="0"/>
              <a:t>11/04/2021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719F-9EB6-46EC-A210-3F0ADD071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27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4133" t="11512" r="33944" b="57035"/>
          <a:stretch/>
        </p:blipFill>
        <p:spPr>
          <a:xfrm>
            <a:off x="1292088" y="984737"/>
            <a:ext cx="8672527" cy="480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73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</cp:revision>
  <dcterms:created xsi:type="dcterms:W3CDTF">2021-04-11T10:02:47Z</dcterms:created>
  <dcterms:modified xsi:type="dcterms:W3CDTF">2021-04-11T10:06:01Z</dcterms:modified>
</cp:coreProperties>
</file>